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5" r:id="rId4"/>
    <p:sldMasterId id="2147483776" r:id="rId5"/>
    <p:sldMasterId id="2147483777" r:id="rId6"/>
    <p:sldMasterId id="2147483778" r:id="rId7"/>
    <p:sldMasterId id="2147483779" r:id="rId8"/>
    <p:sldMasterId id="2147483780" r:id="rId9"/>
    <p:sldMasterId id="2147483781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</p:sldIdLst>
  <p:sldSz cy="5143500" cx="9144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Source Code Pro"/>
      <p:regular r:id="rId37"/>
      <p:bold r:id="rId38"/>
      <p:italic r:id="rId39"/>
      <p:boldItalic r:id="rId40"/>
    </p:embeddedFont>
    <p:embeddedFont>
      <p:font typeface="Noto Sans Symbols"/>
      <p:regular r:id="rId41"/>
      <p:bold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IBM Plex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D31791-13FA-4D67-86CB-E914AD0E0AEB}">
  <a:tblStyle styleId="{67D31791-13FA-4D67-86CB-E914AD0E0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42" Type="http://schemas.openxmlformats.org/officeDocument/2006/relationships/font" Target="fonts/NotoSansSymbols-bold.fntdata"/><Relationship Id="rId41" Type="http://schemas.openxmlformats.org/officeDocument/2006/relationships/font" Target="fonts/NotoSansSymbols-regular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IBMPlexMono-bold.fntdata"/><Relationship Id="rId47" Type="http://schemas.openxmlformats.org/officeDocument/2006/relationships/font" Target="fonts/IBMPlexMono-regular.fntdata"/><Relationship Id="rId49" Type="http://schemas.openxmlformats.org/officeDocument/2006/relationships/font" Target="fonts/IBMPlexMon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font" Target="fonts/Poppins-regular.fntdata"/><Relationship Id="rId32" Type="http://schemas.openxmlformats.org/officeDocument/2006/relationships/slide" Target="slides/slide21.xml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SourceCodePro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SourceCodePro-italic.fntdata"/><Relationship Id="rId38" Type="http://schemas.openxmlformats.org/officeDocument/2006/relationships/font" Target="fonts/SourceCodePro-bold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0" Type="http://schemas.openxmlformats.org/officeDocument/2006/relationships/font" Target="fonts/IBMPlexMono-bold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6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8" name="Google Shape;59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4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Google Shape;6175;g3508f1dec95_0_7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6" name="Google Shape;6176;g3508f1dec95_0_7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either RY (1 parameter), RX + RZ (2 parameters), or Rot (3 parameters).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Quantum Circuit Optimization — Rotational Gates: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1-Parameter Rotation (RY Gate):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Rotation around the </a:t>
            </a:r>
            <a:r>
              <a:rPr b="1" lang="en">
                <a:solidFill>
                  <a:schemeClr val="dk1"/>
                </a:solidFill>
              </a:rPr>
              <a:t>Y-axis</a:t>
            </a:r>
            <a:r>
              <a:rPr lang="en">
                <a:solidFill>
                  <a:schemeClr val="dk1"/>
                </a:solidFill>
              </a:rPr>
              <a:t> only.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Simple rotation; </a:t>
            </a:r>
            <a:r>
              <a:rPr b="1" lang="en">
                <a:solidFill>
                  <a:schemeClr val="dk1"/>
                </a:solidFill>
              </a:rPr>
              <a:t>one degree of freedom</a:t>
            </a:r>
            <a:r>
              <a:rPr lang="en">
                <a:solidFill>
                  <a:schemeClr val="dk1"/>
                </a:solidFill>
              </a:rPr>
              <a:t> (θ).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Limited expressivity — can only move the qubit along the YZ plane on the Bloch sphere.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2-Parameter Rotations (RX and RZ Gates):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RX(θ):</a:t>
            </a:r>
            <a:r>
              <a:rPr lang="en">
                <a:solidFill>
                  <a:schemeClr val="dk1"/>
                </a:solidFill>
              </a:rPr>
              <a:t> Rotation around the </a:t>
            </a:r>
            <a:r>
              <a:rPr b="1" lang="en">
                <a:solidFill>
                  <a:schemeClr val="dk1"/>
                </a:solidFill>
              </a:rPr>
              <a:t>X-axis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RZ(θ):</a:t>
            </a:r>
            <a:r>
              <a:rPr lang="en">
                <a:solidFill>
                  <a:schemeClr val="dk1"/>
                </a:solidFill>
              </a:rPr>
              <a:t> Rotation around the </a:t>
            </a:r>
            <a:r>
              <a:rPr b="1" lang="en">
                <a:solidFill>
                  <a:schemeClr val="dk1"/>
                </a:solidFill>
              </a:rPr>
              <a:t>Z-axis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Adding RX and RZ gates gives access to more directions, allowing qubit states to spread more freely across the sphere, but </a:t>
            </a:r>
            <a:r>
              <a:rPr b="1" lang="en">
                <a:solidFill>
                  <a:schemeClr val="dk1"/>
                </a:solidFill>
              </a:rPr>
              <a:t>still not full arbitrary control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3-Parameter Rotation (General Rot Gate):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Combination of </a:t>
            </a:r>
            <a:r>
              <a:rPr b="1" lang="en">
                <a:solidFill>
                  <a:schemeClr val="dk1"/>
                </a:solidFill>
              </a:rPr>
              <a:t>RZ(ω) → RY(θ) → RZ(ϕ)</a:t>
            </a:r>
            <a:r>
              <a:rPr lang="en">
                <a:solidFill>
                  <a:schemeClr val="dk1"/>
                </a:solidFill>
              </a:rPr>
              <a:t> rotations.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Three degrees of freedom</a:t>
            </a:r>
            <a:r>
              <a:rPr lang="en">
                <a:solidFill>
                  <a:schemeClr val="dk1"/>
                </a:solidFill>
              </a:rPr>
              <a:t> (ϕ, θ, ω).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Allows </a:t>
            </a:r>
            <a:r>
              <a:rPr b="1" lang="en">
                <a:solidFill>
                  <a:schemeClr val="dk1"/>
                </a:solidFill>
              </a:rPr>
              <a:t>full coverage of the Bloch sphere</a:t>
            </a:r>
            <a:r>
              <a:rPr lang="en">
                <a:solidFill>
                  <a:schemeClr val="dk1"/>
                </a:solidFill>
              </a:rPr>
              <a:t> — any pure qubit state can be reached.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This general rotation is </a:t>
            </a:r>
            <a:r>
              <a:rPr b="1" lang="en">
                <a:solidFill>
                  <a:schemeClr val="dk1"/>
                </a:solidFill>
              </a:rPr>
              <a:t>universal</a:t>
            </a:r>
            <a:r>
              <a:rPr lang="en">
                <a:solidFill>
                  <a:schemeClr val="dk1"/>
                </a:solidFill>
              </a:rPr>
              <a:t> for single-qubit transformations.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5" name="Shape 6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6" name="Google Shape;6216;g3508f1dec95_0_8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7" name="Google Shape;6217;g3508f1dec95_0_8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7" name="Shape 6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8" name="Google Shape;6228;g3508f1dec95_0_9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9" name="Google Shape;6229;g3508f1dec95_0_9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4" name="Shape 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Google Shape;6245;g3508f1dec95_0_9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6" name="Google Shape;6246;g3508f1dec95_0_9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7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8" name="Google Shape;6258;g3508f1dec95_0_9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9" name="Google Shape;6259;g3508f1dec95_0_9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8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g3508f1dec95_0_9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0" name="Google Shape;6270;g3508f1dec95_0_90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3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3508f1dec95_0_9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t/>
            </a:r>
            <a:endParaRPr/>
          </a:p>
        </p:txBody>
      </p:sp>
      <p:sp>
        <p:nvSpPr>
          <p:cNvPr id="6315" name="Google Shape;6315;g3508f1dec95_0_9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g3508f1dec95_0_9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t/>
            </a:r>
            <a:endParaRPr/>
          </a:p>
        </p:txBody>
      </p:sp>
      <p:sp>
        <p:nvSpPr>
          <p:cNvPr id="6325" name="Google Shape;6325;g3508f1dec95_0_9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4" name="Shape 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Google Shape;6335;g3508f1dec95_0_9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a clear advantage - due to </a:t>
            </a:r>
            <a:r>
              <a:rPr lang="en"/>
              <a:t>probabilistic</a:t>
            </a:r>
            <a:r>
              <a:rPr lang="en"/>
              <a:t> variances this difference can fall into the range of expected outcomes</a:t>
            </a:r>
            <a:br>
              <a:rPr lang="en"/>
            </a:br>
            <a:r>
              <a:rPr lang="en"/>
              <a:t>Therefore more work needs to be done to confirm and try and come up with clear differences</a:t>
            </a:r>
            <a:br>
              <a:rPr lang="en"/>
            </a:br>
            <a:r>
              <a:rPr lang="en"/>
              <a:t>Maybe on smaller epochs quantum outperforms</a:t>
            </a:r>
            <a:endParaRPr/>
          </a:p>
        </p:txBody>
      </p:sp>
      <p:sp>
        <p:nvSpPr>
          <p:cNvPr id="6336" name="Google Shape;6336;g3508f1dec95_0_9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5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3508f1dec95_0_9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57" name="Google Shape;6357;g3508f1dec95_0_9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4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3508f1dec95_0_10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3508f1dec95_0_10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3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g3508f1dec95_0_9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65" name="Google Shape;6365;g3508f1dec95_0_9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4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g3508f1dec95_0_4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6" name="Google Shape;6376;g3508f1dec95_0_4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2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4" name="Google Shape;60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9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g3508f1dec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1" name="Google Shape;6041;g3508f1dec9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9" name="Google Shape;604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2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like Terra’s QAI 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processing all tickers individually, the resulting training and testing sequences were concatenated across tickers to form a single, aggregated dataset.</a:t>
            </a:r>
            <a:endParaRPr/>
          </a:p>
        </p:txBody>
      </p:sp>
      <p:sp>
        <p:nvSpPr>
          <p:cNvPr id="6094" name="Google Shape;60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3508f1dec9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Modular like Terra’s QAI Hub. Flexible iterable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Pytorch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 Forward Pass Overview: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In short: Overall design influenced by Qiskit and PennyLane Tutorials but also important papers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Input Tensor: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Shape: (batch size, 20, 1) — 20 time steps, 1 feature.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(User can configure sequence length if needed.)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Recurrent Units (User-Defined Configuration):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Choice of LSTM, GRU, RNN, or mixed combinations.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 defines the sequence and number of layers in the first block; subsequent blocks default to one layer.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Output: Hidden states (batch size, 20, 32) and final hidden state (batch size, 4, 1, 32).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Hidden State Extraction: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Final hidden state is reshaped to (batch size, 32).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Linear Layer (Classical Projection):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Projects 32 features → user-defined number of features (e.g., 6) for input to the quantum layer.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(User can configure projection dimension based on number of qubits.)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Optional Quantum Layer (User-Enabled):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enabled, projected features are passed through a variational quantum circuit (PennyLane QNode).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 can configure quantum depth (number of variational layers) and number of qubits.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Data encoding via RY gates.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Post-Quantum Activation and Regularization (Optional):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User can select an activation function (e.g., Tanh, Sigmoid, ReLU) after the quantum layer.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regularization steps: dropout, layer normalization.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Skip Connection (User-Defined Type):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Merge classical and quantum features by </a:t>
            </a:r>
            <a:r>
              <a:rPr b="1" lang="en">
                <a:solidFill>
                  <a:schemeClr val="dk1"/>
                </a:solidFill>
              </a:rPr>
              <a:t>addition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chemeClr val="dk1"/>
                </a:solidFill>
              </a:rPr>
              <a:t>concatenation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(User can choose the skip connection method.)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Final Linear Layer: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Compress merged 6 features → 1 scalar output.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(User can apply an optional output activation function, e.g., Tanh for bounded output.)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Output Tensor: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Shape: (batch size, 1) — Predicted stock price.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Influenced by these papers: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20 time steps</a:t>
            </a:r>
            <a:r>
              <a:rPr lang="en">
                <a:solidFill>
                  <a:schemeClr val="dk1"/>
                </a:solidFill>
              </a:rPr>
              <a:t> → A typical window size for capturing short-term dependencies in time series forecasting Qin et al., </a:t>
            </a:r>
            <a:r>
              <a:rPr i="1" lang="en">
                <a:solidFill>
                  <a:schemeClr val="dk1"/>
                </a:solidFill>
              </a:rPr>
              <a:t>"A Dual-Stage Attention-Based Recurrent Neural Network for Time Series Prediction,"</a:t>
            </a:r>
            <a:r>
              <a:rPr lang="en">
                <a:solidFill>
                  <a:schemeClr val="dk1"/>
                </a:solidFill>
              </a:rPr>
              <a:t> 2017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1 feature</a:t>
            </a:r>
            <a:r>
              <a:rPr lang="en">
                <a:solidFill>
                  <a:schemeClr val="dk1"/>
                </a:solidFill>
              </a:rPr>
              <a:t> → Matches a univariate forecasting setup, standard in financial time series prediction Nelson et al., </a:t>
            </a:r>
            <a:r>
              <a:rPr i="1" lang="en">
                <a:solidFill>
                  <a:schemeClr val="dk1"/>
                </a:solidFill>
              </a:rPr>
              <a:t>"Stock market prediction using LSTM,"</a:t>
            </a:r>
            <a:r>
              <a:rPr lang="en">
                <a:solidFill>
                  <a:schemeClr val="dk1"/>
                </a:solidFill>
              </a:rPr>
              <a:t> 2017}.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Hidden state flattening</a:t>
            </a:r>
            <a:r>
              <a:rPr lang="en">
                <a:solidFill>
                  <a:schemeClr val="dk1"/>
                </a:solidFill>
              </a:rPr>
              <a:t> → Standard practice for connecting recurrent layers to dense layers Hochreiter &amp; Schmidhuber, </a:t>
            </a:r>
            <a:r>
              <a:rPr i="1" lang="en">
                <a:solidFill>
                  <a:schemeClr val="dk1"/>
                </a:solidFill>
              </a:rPr>
              <a:t>"Long Short-Term Memory,"</a:t>
            </a:r>
            <a:r>
              <a:rPr lang="en">
                <a:solidFill>
                  <a:schemeClr val="dk1"/>
                </a:solidFill>
              </a:rPr>
              <a:t> 1997.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Linear projection</a:t>
            </a:r>
            <a:r>
              <a:rPr lang="en">
                <a:solidFill>
                  <a:schemeClr val="dk1"/>
                </a:solidFill>
              </a:rPr>
              <a:t> → Reduces dimensionality to match the quantum circuit input size, as common in hybrid quantum-classical models Schuld et al., </a:t>
            </a:r>
            <a:r>
              <a:rPr i="1" lang="en">
                <a:solidFill>
                  <a:schemeClr val="dk1"/>
                </a:solidFill>
              </a:rPr>
              <a:t>"Circuit-centric quantum classifiers,"</a:t>
            </a:r>
            <a:r>
              <a:rPr lang="en">
                <a:solidFill>
                  <a:schemeClr val="dk1"/>
                </a:solidFill>
              </a:rPr>
              <a:t> 2020.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Skip connection</a:t>
            </a:r>
            <a:r>
              <a:rPr lang="en">
                <a:solidFill>
                  <a:schemeClr val="dk1"/>
                </a:solidFill>
              </a:rPr>
              <a:t> → Used to preserve classical features and improve robustness when integrating quantum circuits Pérez-Salinas et al., </a:t>
            </a:r>
            <a:r>
              <a:rPr i="1" lang="en">
                <a:solidFill>
                  <a:schemeClr val="dk1"/>
                </a:solidFill>
              </a:rPr>
              <a:t>"Data re-uploading for a universal quantum classifier,"</a:t>
            </a:r>
            <a:r>
              <a:rPr lang="en">
                <a:solidFill>
                  <a:schemeClr val="dk1"/>
                </a:solidFill>
              </a:rPr>
              <a:t> 2020.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Output as 1 scalar</a:t>
            </a:r>
            <a:r>
              <a:rPr lang="en">
                <a:solidFill>
                  <a:schemeClr val="dk1"/>
                </a:solidFill>
              </a:rPr>
              <a:t> → Standard for regression tasks like stock price forecasting Fischer &amp; Krauss, </a:t>
            </a:r>
            <a:r>
              <a:rPr i="1" lang="en">
                <a:solidFill>
                  <a:schemeClr val="dk1"/>
                </a:solidFill>
              </a:rPr>
              <a:t>"Deep learning with long short-term memory networks for financial market predictions,"</a:t>
            </a:r>
            <a:r>
              <a:rPr lang="en">
                <a:solidFill>
                  <a:schemeClr val="dk1"/>
                </a:solidFill>
              </a:rPr>
              <a:t> 2018.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03" name="Google Shape;6103;g3508f1dec9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2" name="Shape 6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" name="Google Shape;6113;g3508f1dec95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4" name="Google Shape;6114;g3508f1dec95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quantum layer is enabled, the projected features are passed through a variational quantum circuit (built using PennyLane’s QNode interface, as shown in Figure 1 [8]), where each feature is encoded via an RY gate [9]. Across a configurable number of variational layers (q depth), each qubit undergoes a parameterized rotation: After each layer, qubits are entangled via a ring of CNOT gates to create a circular topology [10]. The output is obtained by measuring the expectation value of PauliZ on each qubit, producing a real-valued vector.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Why This Variational Quantum Circuit Design Was Used: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variational quantum circuit follows a widely adopted structure for hybrid models, particularly in PennyLane tutorials and quantum machine learning literature~\cite{schuld2020circuitcentric, benedetti2019parametrized}.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9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0" name="Google Shape;6130;g3508f1dec95_0_8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1" name="Google Shape;6131;g3508f1dec95_0_8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1157400" y="494640"/>
            <a:ext cx="51264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47" name="Google Shape;547;p14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548" name="Google Shape;548;p14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549" name="Google Shape;549;p14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" name="Google Shape;551;p14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3" name="Google Shape;553;p14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554" name="Google Shape;554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6" name="Google Shape;5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01" name="Google Shape;4701;p107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02" name="Google Shape;4702;p107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03" name="Google Shape;4703;p107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04" name="Google Shape;4704;p107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705" name="Google Shape;4705;p107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4706" name="Google Shape;4706;p10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07" name="Google Shape;4707;p107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4708" name="Google Shape;4708;p10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10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10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1" name="Google Shape;4711;p107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4712" name="Google Shape;4712;p107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4713" name="Google Shape;4713;p107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4714" name="Google Shape;4714;p107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5" name="Google Shape;4715;p107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6" name="Google Shape;4716;p107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7" name="Google Shape;4717;p107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4718" name="Google Shape;4718;p107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4719" name="Google Shape;4719;p107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0" name="Google Shape;4720;p107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21" name="Google Shape;4721;p107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22" name="Google Shape;4722;p10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23" name="Google Shape;4723;p10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724" name="Google Shape;4724;p10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25" name="Google Shape;4725;p10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26" name="Google Shape;4726;p10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27" name="Google Shape;4727;p10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28" name="Google Shape;4728;p10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29" name="Google Shape;4729;p10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4730" name="Google Shape;4730;p10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31" name="Google Shape;4731;p107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4732" name="Google Shape;4732;p107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3" name="Google Shape;4733;p107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4" name="Google Shape;4734;p107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5" name="Google Shape;4735;p107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36" name="Google Shape;4736;p107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37" name="Google Shape;4737;p10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38" name="Google Shape;4738;p10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739" name="Google Shape;4739;p10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40" name="Google Shape;4740;p10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41" name="Google Shape;4741;p10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42" name="Google Shape;4742;p10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43" name="Google Shape;4743;p10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44" name="Google Shape;4744;p10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4745" name="Google Shape;4745;p10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746" name="Google Shape;4746;p107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747" name="Google Shape;4747;p10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748" name="Google Shape;4748;p10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749" name="Google Shape;4749;p10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750" name="Google Shape;4750;p10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51" name="Google Shape;4751;p10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52" name="Google Shape;4752;p10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53" name="Google Shape;4753;p10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54" name="Google Shape;4754;p10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4755" name="Google Shape;4755;p10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756" name="Google Shape;4756;p107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4757" name="Google Shape;4757;p10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10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9" name="Google Shape;4759;p107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4760" name="Google Shape;4760;p107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4761" name="Google Shape;4761;p10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0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63" name="Google Shape;4763;p107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4" name="Google Shape;4764;p107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4765" name="Google Shape;4765;p10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66" name="Google Shape;4766;p10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67" name="Google Shape;4767;p10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68" name="Google Shape;4768;p107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4769" name="Google Shape;4769;p107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4770" name="Google Shape;4770;p10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10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2" name="Google Shape;4772;p107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4773" name="Google Shape;4773;p10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74" name="Google Shape;4774;p10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75" name="Google Shape;4775;p10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76" name="Google Shape;4776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8" name="Google Shape;4778;p108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4779" name="Google Shape;4779;p108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80" name="Google Shape;4780;p108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1" name="Google Shape;4781;p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82" name="Google Shape;4782;p108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4783" name="Google Shape;4783;p108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4784" name="Google Shape;4784;p10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10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6" name="Google Shape;4786;p108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4787" name="Google Shape;4787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88" name="Google Shape;4788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789" name="Google Shape;4789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90" name="Google Shape;4790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1" name="Google Shape;4791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2" name="Google Shape;4792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3" name="Google Shape;4793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4" name="Google Shape;4794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795" name="Google Shape;4795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6" name="Google Shape;4796;p108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4797" name="Google Shape;4797;p10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10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10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10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1" name="Google Shape;4801;p108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4802" name="Google Shape;4802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03" name="Google Shape;4803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04" name="Google Shape;4804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05" name="Google Shape;4805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6" name="Google Shape;4806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7" name="Google Shape;4807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8" name="Google Shape;4808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9" name="Google Shape;4809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10" name="Google Shape;4810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1" name="Google Shape;4811;p108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4812" name="Google Shape;4812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13" name="Google Shape;4813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14" name="Google Shape;4814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5" name="Google Shape;4815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6" name="Google Shape;4816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7" name="Google Shape;4817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8" name="Google Shape;4818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9" name="Google Shape;4819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20" name="Google Shape;4820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21" name="Google Shape;4821;p108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4822" name="Google Shape;4822;p108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4823" name="Google Shape;4823;p10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10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5" name="Google Shape;4825;p108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4826" name="Google Shape;4826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27" name="Google Shape;4827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28" name="Google Shape;4828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29" name="Google Shape;4829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0" name="Google Shape;4830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1" name="Google Shape;4831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2" name="Google Shape;4832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3" name="Google Shape;4833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34" name="Google Shape;4834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35" name="Google Shape;4835;p108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4836" name="Google Shape;4836;p10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10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10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10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0" name="Google Shape;4840;p108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4841" name="Google Shape;4841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42" name="Google Shape;4842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43" name="Google Shape;4843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44" name="Google Shape;4844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5" name="Google Shape;4845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6" name="Google Shape;4846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7" name="Google Shape;4847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8" name="Google Shape;4848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49" name="Google Shape;4849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0" name="Google Shape;4850;p108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4851" name="Google Shape;4851;p10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52" name="Google Shape;4852;p10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53" name="Google Shape;4853;p10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54" name="Google Shape;4854;p10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5" name="Google Shape;4855;p10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6" name="Google Shape;4856;p10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7" name="Google Shape;4857;p10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8" name="Google Shape;4858;p10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59" name="Google Shape;4859;p10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0" name="Google Shape;4860;p108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4861" name="Google Shape;4861;p10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62" name="Google Shape;4862;p10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63" name="Google Shape;4863;p10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64" name="Google Shape;4864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65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p109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4867" name="Google Shape;4867;p1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68" name="Google Shape;4868;p109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4869" name="Google Shape;4869;p10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0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1" name="Google Shape;4871;p109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4872" name="Google Shape;4872;p109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09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4" name="Google Shape;4874;p109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4875" name="Google Shape;4875;p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76" name="Google Shape;4876;p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77" name="Google Shape;4877;p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8" name="Google Shape;4878;p109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4879" name="Google Shape;4879;p10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0" name="Google Shape;4880;p109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09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09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09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0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5" name="Google Shape;4885;p10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886" name="Google Shape;4886;p10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0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8" name="Google Shape;4888;p10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889" name="Google Shape;4889;p10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0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91" name="Google Shape;4891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p110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94" name="Google Shape;4894;p110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4895" name="Google Shape;4895;p110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4896" name="Google Shape;4896;p110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10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8" name="Google Shape;4898;p110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10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0" name="Google Shape;4900;p110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4901" name="Google Shape;4901;p11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1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03" name="Google Shape;4903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111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06" name="Google Shape;4906;p111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4907" name="Google Shape;4907;p11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08" name="Google Shape;4908;p111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4909" name="Google Shape;4909;p11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0" name="Google Shape;4910;p111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4911" name="Google Shape;4911;p111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12" name="Google Shape;4912;p111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3" name="Google Shape;4913;p11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4" name="Google Shape;4914;p11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5" name="Google Shape;4915;p111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6" name="Google Shape;4916;p11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7" name="Google Shape;4917;p11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8" name="Google Shape;4918;p111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919" name="Google Shape;4919;p11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0" name="Google Shape;4920;p11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21" name="Google Shape;4921;p111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4922" name="Google Shape;4922;p11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1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4" name="Google Shape;4924;p111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4925" name="Google Shape;4925;p11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1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27" name="Google Shape;4927;p111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8" name="Google Shape;4928;p111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929" name="Google Shape;4929;p11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1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1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1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1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1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1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36" name="Google Shape;4936;p111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937" name="Google Shape;4937;p111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38" name="Google Shape;4938;p11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39" name="Google Shape;4939;p111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940" name="Google Shape;4940;p11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1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1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3" name="Google Shape;4943;p111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944" name="Google Shape;4944;p11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1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1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7" name="Google Shape;4947;p111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11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9" name="Google Shape;4949;p111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950" name="Google Shape;4950;p11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51" name="Google Shape;4951;p11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52" name="Google Shape;4952;p11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3" name="Google Shape;4953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1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56" name="Google Shape;4956;p112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57" name="Google Shape;4957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58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p113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960" name="Google Shape;4960;p113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961" name="Google Shape;4961;p113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962" name="Google Shape;4962;p113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963" name="Google Shape;4963;p113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13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5" name="Google Shape;4965;p113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966" name="Google Shape;4966;p1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7" name="Google Shape;4967;p1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8" name="Google Shape;4968;p1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9" name="Google Shape;4969;p1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0" name="Google Shape;4970;p1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1" name="Google Shape;4971;p1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2" name="Google Shape;4972;p1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3" name="Google Shape;4973;p113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974" name="Google Shape;4974;p1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5" name="Google Shape;4975;p1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6" name="Google Shape;4976;p1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7" name="Google Shape;4977;p1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8" name="Google Shape;4978;p1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9" name="Google Shape;4979;p1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0" name="Google Shape;4980;p1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81" name="Google Shape;4981;p113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982" name="Google Shape;4982;p11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1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84" name="Google Shape;4984;p113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985" name="Google Shape;4985;p113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986" name="Google Shape;4986;p113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987" name="Google Shape;4987;p11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88" name="Google Shape;4988;p11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9" name="Google Shape;4989;p11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0" name="Google Shape;4990;p11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1" name="Google Shape;4991;p11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2" name="Google Shape;4992;p11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93" name="Google Shape;4993;p11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94" name="Google Shape;4994;p113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995" name="Google Shape;4995;p11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96" name="Google Shape;4996;p11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7" name="Google Shape;4997;p11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8" name="Google Shape;4998;p11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9" name="Google Shape;4999;p11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0" name="Google Shape;5000;p11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01" name="Google Shape;5001;p11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2" name="Google Shape;5002;p113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03" name="Google Shape;5003;p11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04" name="Google Shape;5004;p11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5" name="Google Shape;5005;p11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6" name="Google Shape;5006;p11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7" name="Google Shape;5007;p11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8" name="Google Shape;5008;p11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09" name="Google Shape;5009;p11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0" name="Google Shape;5010;p113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11" name="Google Shape;5011;p11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12" name="Google Shape;5012;p11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3" name="Google Shape;5013;p11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4" name="Google Shape;5014;p11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5" name="Google Shape;5015;p11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6" name="Google Shape;5016;p11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17" name="Google Shape;5017;p11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18" name="Google Shape;5018;p113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5019" name="Google Shape;5019;p11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20" name="Google Shape;5020;p113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1" name="Google Shape;5021;p113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5022" name="Google Shape;5022;p113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113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24" name="Google Shape;5024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25" name="Shape 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Google Shape;5026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29" name="Google Shape;5029;p115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0" name="Google Shape;5030;p115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1" name="Google Shape;5031;p115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2" name="Google Shape;5032;p115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3" name="Google Shape;5033;p115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4" name="Google Shape;5034;p115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5" name="Google Shape;5035;p115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6" name="Google Shape;5036;p115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7" name="Google Shape;5037;p115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38" name="Google Shape;5038;p115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39" name="Google Shape;5039;p115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40" name="Google Shape;5040;p115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41" name="Google Shape;5041;p115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42" name="Google Shape;5042;p115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3" name="Google Shape;5043;p115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044" name="Google Shape;5044;p11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1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1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1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1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1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1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1" name="Google Shape;5051;p115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052" name="Google Shape;5052;p11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53" name="Google Shape;5053;p11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54" name="Google Shape;5054;p1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5" name="Google Shape;5055;p1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56" name="Google Shape;5056;p115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057" name="Google Shape;5057;p11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58" name="Google Shape;5058;p11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59" name="Google Shape;5059;p1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0" name="Google Shape;5060;p1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061" name="Google Shape;5061;p115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062" name="Google Shape;5062;p11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63" name="Google Shape;5063;p11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064" name="Google Shape;5064;p11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5" name="Google Shape;5065;p11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066" name="Google Shape;5066;p115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067" name="Google Shape;5067;p11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068" name="Google Shape;5068;p11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1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1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1" name="Google Shape;5071;p115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15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3" name="Google Shape;5073;p115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074" name="Google Shape;5074;p115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75" name="Google Shape;5075;p115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76" name="Google Shape;5076;p115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7" name="Google Shape;5077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16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80" name="Google Shape;5080;p116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81" name="Google Shape;5081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9" name="Google Shape;559;p1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560" name="Google Shape;560;p1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61" name="Google Shape;561;p1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62" name="Google Shape;562;p1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" name="Google Shape;563;p1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64" name="Google Shape;564;p1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5" name="Google Shape;565;p1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66" name="Google Shape;566;p1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" name="Google Shape;568;p1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69" name="Google Shape;569;p1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" name="Google Shape;571;p1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72" name="Google Shape;572;p1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4" name="Google Shape;574;p15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575" name="Google Shape;575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15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578" name="Google Shape;578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0" name="Google Shape;580;p1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1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582" name="Google Shape;582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9" name="Google Shape;589;p15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590" name="Google Shape;590;p15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1" name="Google Shape;591;p1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2" name="Google Shape;592;p1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93" name="Google Shape;593;p1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" name="Google Shape;596;p1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97" name="Google Shape;597;p1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1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3" name="Google Shape;603;p1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4" name="Google Shape;604;p1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5" name="Google Shape;605;p1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082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84" name="Google Shape;5084;p117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085" name="Google Shape;5085;p11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1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7" name="Google Shape;5087;p117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088" name="Google Shape;5088;p117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89" name="Google Shape;5089;p117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090" name="Google Shape;5090;p11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1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1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1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1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1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1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7" name="Google Shape;5097;p117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098" name="Google Shape;5098;p11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1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11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11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1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1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1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5" name="Google Shape;5105;p117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17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17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17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9" name="Google Shape;5109;p117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110" name="Google Shape;5110;p117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111" name="Google Shape;5111;p117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112" name="Google Shape;5112;p1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13" name="Google Shape;5113;p1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4" name="Google Shape;5114;p1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5" name="Google Shape;5115;p1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6" name="Google Shape;5116;p1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7" name="Google Shape;5117;p1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18" name="Google Shape;5118;p1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19" name="Google Shape;5119;p117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20" name="Google Shape;5120;p1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21" name="Google Shape;5121;p1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2" name="Google Shape;5122;p1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3" name="Google Shape;5123;p1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4" name="Google Shape;5124;p1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5" name="Google Shape;5125;p1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26" name="Google Shape;5126;p1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27" name="Google Shape;5127;p117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28" name="Google Shape;5128;p1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29" name="Google Shape;5129;p1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0" name="Google Shape;5130;p1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1" name="Google Shape;5131;p1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2" name="Google Shape;5132;p1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3" name="Google Shape;5133;p1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34" name="Google Shape;5134;p1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35" name="Google Shape;5135;p117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36" name="Google Shape;5136;p1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37" name="Google Shape;5137;p1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8" name="Google Shape;5138;p1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9" name="Google Shape;5139;p1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0" name="Google Shape;5140;p1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1" name="Google Shape;5141;p1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42" name="Google Shape;5142;p1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143" name="Google Shape;5143;p117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5144" name="Google Shape;5144;p11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145" name="Google Shape;5145;p117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46" name="Google Shape;5146;p117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7" name="Google Shape;5147;p117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5148" name="Google Shape;5148;p117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17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50" name="Google Shape;5150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1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53" name="Google Shape;5153;p118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5154" name="Google Shape;5154;p118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5155" name="Google Shape;5155;p1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8" name="Google Shape;5158;p118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5159" name="Google Shape;5159;p11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60" name="Google Shape;5160;p11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161" name="Google Shape;5161;p1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163" name="Google Shape;5163;p118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18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5" name="Google Shape;5165;p118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5166" name="Google Shape;5166;p1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67" name="Google Shape;5167;p118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5168" name="Google Shape;5168;p11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69" name="Google Shape;5169;p11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170" name="Google Shape;5170;p1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172" name="Google Shape;5172;p118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173" name="Google Shape;5173;p11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1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5" name="Google Shape;5175;p118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5176" name="Google Shape;5176;p1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7" name="Google Shape;5177;p118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8" name="Google Shape;5178;p118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79" name="Google Shape;5179;p118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80" name="Google Shape;5180;p11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1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1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1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1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1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1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7" name="Google Shape;5187;p118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88" name="Google Shape;5188;p11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1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1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1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1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1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1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5" name="Google Shape;5195;p118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196" name="Google Shape;5196;p11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1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1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1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1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1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1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03" name="Google Shape;5203;p118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204" name="Google Shape;5204;p11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05" name="Google Shape;5205;p11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06" name="Google Shape;5206;p11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07" name="Google Shape;5207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10" name="Google Shape;5210;p119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5211" name="Google Shape;5211;p119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5212" name="Google Shape;5212;p119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13" name="Google Shape;5213;p119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5214" name="Google Shape;5214;p11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1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1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1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1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1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1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1" name="Google Shape;5221;p119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5222" name="Google Shape;5222;p11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1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1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1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1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1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1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29" name="Google Shape;5229;p119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0" name="Google Shape;5230;p119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5231" name="Google Shape;5231;p1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1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3" name="Google Shape;5233;p119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5234" name="Google Shape;5234;p1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36" name="Google Shape;5236;p119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5237" name="Google Shape;5237;p1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38" name="Google Shape;5238;p119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5239" name="Google Shape;5239;p119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5240" name="Google Shape;5240;p119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19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42" name="Google Shape;5242;p119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119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44" name="Google Shape;5244;p119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5245" name="Google Shape;5245;p11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1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1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1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1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1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1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52" name="Google Shape;5252;p119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5253" name="Google Shape;5253;p1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54" name="Google Shape;5254;p1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55" name="Google Shape;5255;p1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56" name="Google Shape;5256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8" name="Google Shape;5258;p120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5259" name="Google Shape;5259;p120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0" name="Google Shape;5260;p120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5261" name="Google Shape;5261;p120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5262" name="Google Shape;5262;p12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2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4" name="Google Shape;5264;p120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5265" name="Google Shape;5265;p12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2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267" name="Google Shape;5267;p1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68" name="Google Shape;5268;p120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5269" name="Google Shape;5269;p1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0" name="Google Shape;5270;p120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120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2" name="Google Shape;5272;p120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5273" name="Google Shape;5273;p12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2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5" name="Google Shape;5275;p120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5276" name="Google Shape;5276;p12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2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8" name="Google Shape;5278;p120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5279" name="Google Shape;5279;p12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2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81" name="Google Shape;5281;p120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5282" name="Google Shape;5282;p120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5283" name="Google Shape;5283;p120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20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5" name="Google Shape;5285;p120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5286" name="Google Shape;5286;p1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9" name="Google Shape;5289;p120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5290" name="Google Shape;5290;p120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20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92" name="Google Shape;5292;p120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3" name="Google Shape;5293;p120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5294" name="Google Shape;5294;p120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20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96" name="Google Shape;5296;p120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97" name="Google Shape;5297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5298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00" name="Google Shape;5300;p121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1" name="Google Shape;5301;p121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02" name="Google Shape;5302;p121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5303" name="Google Shape;5303;p121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121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5" name="Google Shape;5305;p121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5306" name="Google Shape;5306;p121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121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121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121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0" name="Google Shape;5310;p121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5311" name="Google Shape;5311;p121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5312" name="Google Shape;5312;p121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21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21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315" name="Google Shape;5315;p1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6" name="Google Shape;5316;p121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121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8" name="Google Shape;5318;p121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5319" name="Google Shape;5319;p121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21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1" name="Google Shape;5321;p121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5322" name="Google Shape;5322;p1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9" name="Google Shape;5329;p121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5330" name="Google Shape;5330;p1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37" name="Google Shape;5337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122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0" name="Google Shape;5340;p122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41" name="Google Shape;5341;p122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5342" name="Google Shape;5342;p1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3" name="Google Shape;5343;p122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5344" name="Google Shape;5344;p12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2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2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2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2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2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2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1" name="Google Shape;5351;p122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5352" name="Google Shape;5352;p122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53" name="Google Shape;5353;p122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354" name="Google Shape;5354;p12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2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6" name="Google Shape;5356;p122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357" name="Google Shape;5357;p12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2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9" name="Google Shape;5359;p122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5360" name="Google Shape;5360;p12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2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62" name="Google Shape;5362;p122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63" name="Google Shape;5363;p122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5364" name="Google Shape;5364;p12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2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6" name="Google Shape;5366;p122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5367" name="Google Shape;5367;p12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2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69" name="Google Shape;5369;p122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5370" name="Google Shape;5370;p1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1" name="Google Shape;5371;p122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122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122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4" name="Google Shape;5374;p122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375" name="Google Shape;5375;p12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2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2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8" name="Google Shape;5378;p122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379" name="Google Shape;5379;p12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2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2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82" name="Google Shape;538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383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p1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85" name="Google Shape;5385;p123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386" name="Google Shape;5386;p123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5387" name="Google Shape;5387;p123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123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123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0" name="Google Shape;5390;p123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5391" name="Google Shape;5391;p12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2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3" name="Google Shape;5393;p123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5394" name="Google Shape;5394;p12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2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6" name="Google Shape;5396;p123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5397" name="Google Shape;5397;p12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2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399" name="Google Shape;5399;p1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0" name="Google Shape;5400;p123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5401" name="Google Shape;5401;p1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2" name="Google Shape;5402;p123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5403" name="Google Shape;5403;p123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23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05" name="Google Shape;5405;p123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5406" name="Google Shape;5406;p12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2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08" name="Google Shape;5408;p123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5409" name="Google Shape;5409;p12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2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11" name="Google Shape;5411;p123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5412" name="Google Shape;5412;p123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23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14" name="Google Shape;5414;p123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5415" name="Google Shape;5415;p123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6" name="Google Shape;5416;p123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5417" name="Google Shape;541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5418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9" name="Google Shape;5419;p12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5420" name="Google Shape;5420;p12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21" name="Google Shape;5421;p12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5422" name="Google Shape;5422;p12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5423" name="Google Shape;5423;p12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2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5" name="Google Shape;5425;p12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5426" name="Google Shape;5426;p12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2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2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29" name="Google Shape;5429;p12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430" name="Google Shape;5430;p12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31" name="Google Shape;5431;p12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432" name="Google Shape;5432;p12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33" name="Google Shape;5433;p12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34" name="Google Shape;5434;p12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35" name="Google Shape;5435;p12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36" name="Google Shape;5436;p12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37" name="Google Shape;5437;p12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438" name="Google Shape;5438;p12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9" name="Google Shape;5439;p12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5440" name="Google Shape;5440;p12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41" name="Google Shape;5441;p12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442" name="Google Shape;5442;p12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43" name="Google Shape;5443;p12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44" name="Google Shape;5444;p12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45" name="Google Shape;5445;p12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46" name="Google Shape;5446;p12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47" name="Google Shape;5447;p12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448" name="Google Shape;5448;p12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9" name="Google Shape;5449;p12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450" name="Google Shape;5450;p12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451" name="Google Shape;5451;p12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452" name="Google Shape;5452;p12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453" name="Google Shape;5453;p12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54" name="Google Shape;5454;p12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55" name="Google Shape;5455;p12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56" name="Google Shape;5456;p12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457" name="Google Shape;5457;p12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458" name="Google Shape;5458;p12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9" name="Google Shape;5459;p12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5460" name="Google Shape;5460;p12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2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62" name="Google Shape;5462;p12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5463" name="Google Shape;5463;p1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5" name="Google Shape;5465;p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6" name="Google Shape;5466;p124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67" name="Google Shape;5467;p124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468" name="Google Shape;5468;p12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5469" name="Google Shape;5469;p12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5470" name="Google Shape;5470;p1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2" name="Google Shape;5472;p12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5473" name="Google Shape;5473;p1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6" name="Google Shape;5476;p12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5477" name="Google Shape;5477;p1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478" name="Google Shape;5478;p1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79" name="Google Shape;5479;p12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80" name="Google Shape;5480;p1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1" name="Google Shape;5481;p1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2" name="Google Shape;5482;p1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3" name="Google Shape;5483;p1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4" name="Google Shape;5484;p1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485" name="Google Shape;5485;p1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6" name="Google Shape;5486;p12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5487" name="Google Shape;5487;p12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5488" name="Google Shape;5488;p1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0" name="Google Shape;5490;p12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5491" name="Google Shape;5491;p1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93" name="Google Shape;5493;p12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5494" name="Google Shape;5494;p12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5" name="Google Shape;5495;p12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5496" name="Google Shape;5496;p1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497" name="Google Shape;5497;p1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498" name="Google Shape;5498;p12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499" name="Google Shape;5499;p1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0" name="Google Shape;5500;p1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1" name="Google Shape;5501;p1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2" name="Google Shape;5502;p1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3" name="Google Shape;5503;p1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504" name="Google Shape;5504;p1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5" name="Google Shape;5505;p12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5506" name="Google Shape;5506;p1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507" name="Google Shape;5507;p1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08" name="Google Shape;5508;p12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509" name="Google Shape;5509;p1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0" name="Google Shape;5510;p1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1" name="Google Shape;5511;p1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2" name="Google Shape;5512;p1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3" name="Google Shape;5513;p1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514" name="Google Shape;5514;p1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5" name="Google Shape;5515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3"/>
        </a:solidFill>
      </p:bgPr>
    </p:bg>
    <p:spTree>
      <p:nvGrpSpPr>
        <p:cNvPr id="5516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Google Shape;5517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18" name="Google Shape;5518;p125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19" name="Google Shape;5519;p125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20" name="Google Shape;5520;p125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521" name="Google Shape;5521;p125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522" name="Google Shape;5522;p125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5523" name="Google Shape;5523;p1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24" name="Google Shape;5524;p125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5525" name="Google Shape;5525;p125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5526" name="Google Shape;5526;p125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25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8" name="Google Shape;5528;p125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5529" name="Google Shape;5529;p125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25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25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2" name="Google Shape;5532;p125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533" name="Google Shape;5533;p12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34" name="Google Shape;5534;p12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535" name="Google Shape;5535;p12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36" name="Google Shape;5536;p12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37" name="Google Shape;5537;p12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38" name="Google Shape;5538;p12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39" name="Google Shape;5539;p12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40" name="Google Shape;5540;p12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541" name="Google Shape;5541;p12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2" name="Google Shape;5542;p125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5543" name="Google Shape;5543;p12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44" name="Google Shape;5544;p12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545" name="Google Shape;5545;p12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46" name="Google Shape;5546;p12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47" name="Google Shape;5547;p12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48" name="Google Shape;5548;p12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49" name="Google Shape;5549;p12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50" name="Google Shape;5550;p12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551" name="Google Shape;5551;p12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2" name="Google Shape;5552;p125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5553" name="Google Shape;5553;p12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5554" name="Google Shape;5554;p12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555" name="Google Shape;5555;p12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5556" name="Google Shape;5556;p12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57" name="Google Shape;5557;p12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58" name="Google Shape;5558;p12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59" name="Google Shape;5559;p12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560" name="Google Shape;5560;p12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5561" name="Google Shape;5561;p12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62" name="Google Shape;5562;p125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5563" name="Google Shape;5563;p125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25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65" name="Google Shape;5565;p125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5566" name="Google Shape;5566;p12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2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568" name="Google Shape;5568;p125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9" name="Google Shape;5569;p125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5570" name="Google Shape;5570;p1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71" name="Google Shape;5571;p1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2" name="Google Shape;5572;p1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3" name="Google Shape;5573;p125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5574" name="Google Shape;5574;p125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5575" name="Google Shape;5575;p1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9" name="Google Shape;5579;p125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5580" name="Google Shape;5580;p1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81" name="Google Shape;5581;p1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582" name="Google Shape;5582;p1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4" name="Google Shape;5584;p1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585" name="Google Shape;5585;p1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587" name="Google Shape;5587;p125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8" name="Google Shape;5588;p125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5589" name="Google Shape;5589;p12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590" name="Google Shape;5590;p12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91" name="Google Shape;5591;p12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2" name="Google Shape;5592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593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4" name="Google Shape;5594;p126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5595" name="Google Shape;5595;p126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5596" name="Google Shape;5596;p126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597" name="Google Shape;5597;p126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8" name="Google Shape;5598;p126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5599" name="Google Shape;5599;p12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00" name="Google Shape;5600;p12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601" name="Google Shape;5601;p12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02" name="Google Shape;5602;p126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3" name="Google Shape;5603;p126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4" name="Google Shape;5604;p126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5" name="Google Shape;5605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06" name="Google Shape;5606;p126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07" name="Google Shape;5607;p126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08" name="Google Shape;5608;p126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609" name="Google Shape;5609;p126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5610" name="Google Shape;5610;p126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126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2" name="Google Shape;5612;p126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5613" name="Google Shape;5613;p12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12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12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2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2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2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2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0" name="Google Shape;5620;p126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5621" name="Google Shape;5621;p12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2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2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2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2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2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2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28" name="Google Shape;5628;p126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5629" name="Google Shape;5629;p12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0" name="Google Shape;5630;p126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126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126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126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126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5" name="Google Shape;5635;p126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5636" name="Google Shape;5636;p1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8" name="Google Shape;5638;p126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5639" name="Google Shape;5639;p1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41" name="Google Shape;5641;p126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5642" name="Google Shape;5642;p126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5643" name="Google Shape;5643;p126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26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45" name="Google Shape;5645;p126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126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47" name="Google Shape;5647;p126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5648" name="Google Shape;5648;p1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55" name="Google Shape;565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16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0" name="Google Shape;61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5656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p12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8" name="Google Shape;5658;p12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9" name="Google Shape;5659;p12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0" name="Google Shape;5660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61" name="Google Shape;5661;p12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62" name="Google Shape;5662;p12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63" name="Google Shape;5663;p12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64" name="Google Shape;5664;p12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65" name="Google Shape;5665;p12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66" name="Google Shape;5666;p12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667" name="Google Shape;5667;p1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5668" name="Google Shape;5668;p1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5669" name="Google Shape;5669;p1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3" name="Google Shape;5673;p127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5674" name="Google Shape;5674;p1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75" name="Google Shape;5675;p1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676" name="Google Shape;5676;p1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78" name="Google Shape;5678;p1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679" name="Google Shape;5679;p1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681" name="Google Shape;5681;p1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2" name="Google Shape;5682;p127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5683" name="Google Shape;5683;p1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84" name="Google Shape;5684;p1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5" name="Google Shape;5685;p12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6" name="Google Shape;5686;p1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5687" name="Google Shape;5687;p1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4" name="Google Shape;5694;p1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5695" name="Google Shape;5695;p1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02" name="Google Shape;5702;p1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5703" name="Google Shape;5703;p1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1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5" name="Google Shape;5705;p1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5706" name="Google Shape;5706;p1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07" name="Google Shape;5707;p1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08" name="Google Shape;5708;p1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9" name="Google Shape;5709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10" name="Shape 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1" name="Google Shape;5711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12" name="Google Shape;5712;p128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3" name="Google Shape;5713;p128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4" name="Google Shape;5714;p128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5" name="Google Shape;5715;p128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6" name="Google Shape;5716;p128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17" name="Google Shape;5717;p128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18" name="Google Shape;5718;p128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19" name="Google Shape;5719;p128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720" name="Google Shape;5720;p128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5721" name="Google Shape;5721;p1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22" name="Google Shape;5722;p128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5723" name="Google Shape;5723;p128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28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25" name="Google Shape;5725;p128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26" name="Google Shape;5726;p12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2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28" name="Google Shape;5728;p128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29" name="Google Shape;5729;p12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2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1" name="Google Shape;5731;p128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5732" name="Google Shape;5732;p128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28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734" name="Google Shape;5734;p128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5735" name="Google Shape;5735;p128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6" name="Google Shape;5736;p128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5737" name="Google Shape;5737;p128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5738" name="Google Shape;5738;p128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5739" name="Google Shape;5739;p128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5740" name="Google Shape;5740;p128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28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28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28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4" name="Google Shape;5744;p128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45" name="Google Shape;5745;p12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2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7" name="Google Shape;5747;p128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5748" name="Google Shape;5748;p12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2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0" name="Google Shape;5750;p128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5751" name="Google Shape;5751;p1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5753" name="Google Shape;5753;p1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4" name="Google Shape;5754;p128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5755" name="Google Shape;5755;p128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5756" name="Google Shape;5756;p12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2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8" name="Google Shape;5758;p128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5759" name="Google Shape;5759;p12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2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61" name="Google Shape;5761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762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Google Shape;5763;p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64" name="Google Shape;5764;p129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5" name="Google Shape;5765;p129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6" name="Google Shape;5766;p129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7" name="Google Shape;5767;p129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8" name="Google Shape;5768;p129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9" name="Google Shape;5769;p129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0" name="Google Shape;5770;p129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71" name="Google Shape;5771;p129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72" name="Google Shape;5772;p129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73" name="Google Shape;5773;p129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74" name="Google Shape;5774;p129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775" name="Google Shape;5775;p129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776" name="Google Shape;5776;p129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5777" name="Google Shape;5777;p1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78" name="Google Shape;5778;p129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779" name="Google Shape;5779;p1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2" name="Google Shape;5782;p12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5783" name="Google Shape;5783;p12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2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85" name="Google Shape;5785;p12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5786" name="Google Shape;5786;p12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5787" name="Google Shape;5787;p12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2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2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790" name="Google Shape;5790;p1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1" name="Google Shape;5791;p12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5792" name="Google Shape;5792;p12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5793" name="Google Shape;5793;p1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0" name="Google Shape;5800;p12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801" name="Google Shape;5801;p1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08" name="Google Shape;5808;p12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809" name="Google Shape;5809;p1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10" name="Google Shape;5810;p1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11" name="Google Shape;5811;p1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12" name="Google Shape;5812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p130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5" name="Google Shape;5815;p130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16" name="Google Shape;5816;p130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7" name="Google Shape;5817;p130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18" name="Google Shape;5818;p130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9" name="Google Shape;5819;p130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20" name="Google Shape;5820;p130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1" name="Google Shape;5821;p130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5822" name="Google Shape;5822;p1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1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4" name="Google Shape;5824;p130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5825" name="Google Shape;5825;p13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26" name="Google Shape;5826;p13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27" name="Google Shape;5827;p13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8" name="Google Shape;5828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829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p131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1" name="Google Shape;5831;p131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2" name="Google Shape;5832;p131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3" name="Google Shape;5833;p131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34" name="Google Shape;5834;p131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5835" name="Google Shape;5835;p131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5836" name="Google Shape;5836;p131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31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8" name="Google Shape;5838;p131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5839" name="Google Shape;5839;p1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40" name="Google Shape;5840;p1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41" name="Google Shape;5841;p1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42" name="Google Shape;5842;p1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3" name="Google Shape;5843;p1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4" name="Google Shape;5844;p1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5" name="Google Shape;5845;p1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6" name="Google Shape;5846;p1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847" name="Google Shape;5847;p1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8" name="Google Shape;5848;p131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5849" name="Google Shape;5849;p131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31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31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31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3" name="Google Shape;5853;p131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5854" name="Google Shape;5854;p1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55" name="Google Shape;5855;p1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56" name="Google Shape;5856;p1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57" name="Google Shape;5857;p1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8" name="Google Shape;5858;p1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9" name="Google Shape;5859;p1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0" name="Google Shape;5860;p1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1" name="Google Shape;5861;p1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862" name="Google Shape;5862;p1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63" name="Google Shape;5863;p131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5864" name="Google Shape;5864;p13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865" name="Google Shape;5865;p13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66" name="Google Shape;5866;p13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7" name="Google Shape;5867;p13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8" name="Google Shape;5868;p13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9" name="Google Shape;5869;p13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0" name="Google Shape;5870;p13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1" name="Google Shape;5871;p13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872" name="Google Shape;5872;p13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73" name="Google Shape;5873;p131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5874" name="Google Shape;5874;p131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5" name="Google Shape;5875;p131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5876" name="Google Shape;5876;p131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31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31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31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0" name="Google Shape;5880;p131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5881" name="Google Shape;5881;p131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82" name="Google Shape;5882;p131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5883" name="Google Shape;5883;p1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1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5" name="Google Shape;5885;p131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886" name="Google Shape;5886;p1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7" name="Google Shape;5887;p1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88" name="Google Shape;5888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0" name="Google Shape;5890;p132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5891" name="Google Shape;5891;p13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5892" name="Google Shape;5892;p13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3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3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3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6" name="Google Shape;5896;p13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5897" name="Google Shape;5897;p13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98" name="Google Shape;5898;p13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5899" name="Google Shape;5899;p13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13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1" name="Google Shape;5901;p13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5902" name="Google Shape;5902;p13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13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04" name="Google Shape;5904;p13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5" name="Google Shape;5905;p132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5906" name="Google Shape;5906;p13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07" name="Google Shape;5907;p1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8" name="Google Shape;5908;p132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09" name="Google Shape;5909;p13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5910" name="Google Shape;5910;p1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7" name="Google Shape;5917;p13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5918" name="Google Shape;5918;p1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1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1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1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1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25" name="Google Shape;5925;p13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5926" name="Google Shape;5926;p132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32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8" name="Google Shape;5928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5929" name="Shape 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0" name="Google Shape;5930;p133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5931" name="Google Shape;5931;p1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32" name="Google Shape;5932;p133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5933" name="Google Shape;5933;p1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34" name="Google Shape;5934;p1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935" name="Google Shape;5935;p1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6" name="Google Shape;5936;p1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937" name="Google Shape;5937;p13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938" name="Google Shape;5938;p13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3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0" name="Google Shape;5940;p133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5941" name="Google Shape;5941;p1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2" name="Google Shape;5942;p13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3" name="Google Shape;5943;p13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944" name="Google Shape;5944;p13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945" name="Google Shape;5945;p1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6" name="Google Shape;5946;p1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7" name="Google Shape;5947;p1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8" name="Google Shape;5948;p1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9" name="Google Shape;5949;p1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0" name="Google Shape;5950;p1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1" name="Google Shape;5951;p1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2" name="Google Shape;5952;p13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953" name="Google Shape;5953;p1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4" name="Google Shape;5954;p1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1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6" name="Google Shape;5956;p1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7" name="Google Shape;5957;p1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8" name="Google Shape;5958;p1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9" name="Google Shape;5959;p1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0" name="Google Shape;5960;p13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961" name="Google Shape;5961;p1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2" name="Google Shape;5962;p1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3" name="Google Shape;5963;p1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4" name="Google Shape;5964;p1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5" name="Google Shape;5965;p1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6" name="Google Shape;5966;p1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7" name="Google Shape;5967;p1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68" name="Google Shape;5968;p13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969" name="Google Shape;5969;p1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70" name="Google Shape;5970;p1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71" name="Google Shape;5971;p1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72" name="Google Shape;5972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spTree>
      <p:nvGrpSpPr>
        <p:cNvPr id="5973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Google Shape;5974;p134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75" name="Google Shape;5975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7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3" name="Google Shape;613;p17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14" name="Google Shape;614;p17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615" name="Google Shape;615;p17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616" name="Google Shape;616;p17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8" name="Google Shape;618;p17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19" name="Google Shape;619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6" name="Google Shape;626;p17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627" name="Google Shape;627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4" name="Google Shape;634;p17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635" name="Google Shape;635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7" name="Google Shape;637;p17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638" name="Google Shape;638;p17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639" name="Google Shape;639;p17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640" name="Google Shape;640;p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1" name="Google Shape;641;p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" name="Google Shape;642;p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" name="Google Shape;643;p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4" name="Google Shape;644;p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" name="Google Shape;645;p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6" name="Google Shape;646;p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" name="Google Shape;647;p17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48" name="Google Shape;648;p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9" name="Google Shape;649;p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" name="Google Shape;652;p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" name="Google Shape;653;p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4" name="Google Shape;654;p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" name="Google Shape;655;p17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56" name="Google Shape;656;p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57" name="Google Shape;657;p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" name="Google Shape;658;p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" name="Google Shape;659;p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" name="Google Shape;660;p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" name="Google Shape;661;p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62" name="Google Shape;662;p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" name="Google Shape;663;p17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64" name="Google Shape;664;p1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65" name="Google Shape;665;p1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6" name="Google Shape;666;p1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7" name="Google Shape;667;p1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8" name="Google Shape;668;p1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9" name="Google Shape;669;p1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0" name="Google Shape;670;p1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71" name="Google Shape;671;p17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672" name="Google Shape;672;p1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73" name="Google Shape;673;p17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4" name="Google Shape;674;p17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675" name="Google Shape;675;p17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7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7" name="Google Shape;67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19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19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9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9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9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p19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8" name="Google Shape;688;p19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89" name="Google Shape;689;p19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690" name="Google Shape;690;p19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91" name="Google Shape;691;p19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92" name="Google Shape;692;p19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93" name="Google Shape;693;p19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694" name="Google Shape;694;p19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695" name="Google Shape;695;p19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" name="Google Shape;696;p19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697" name="Google Shape;697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19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705" name="Google Shape;705;p1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" name="Google Shape;706;p1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07" name="Google Shape;707;p1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09" name="Google Shape;709;p19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710" name="Google Shape;710;p1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1" name="Google Shape;711;p1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12" name="Google Shape;712;p1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4" name="Google Shape;714;p19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715" name="Google Shape;715;p19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6" name="Google Shape;716;p19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717" name="Google Shape;717;p1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1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19" name="Google Shape;719;p19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720" name="Google Shape;720;p19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721" name="Google Shape;721;p1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4" name="Google Shape;724;p19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19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727" name="Google Shape;727;p19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8" name="Google Shape;728;p19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9" name="Google Shape;729;p19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0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3" name="Google Shape;733;p20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4" name="Google Shape;73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7" name="Google Shape;737;p21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738" name="Google Shape;738;p2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21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741" name="Google Shape;741;p21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21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743" name="Google Shape;743;p2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0" name="Google Shape;750;p21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751" name="Google Shape;751;p2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8" name="Google Shape;758;p21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21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763" name="Google Shape;763;p21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764" name="Google Shape;764;p2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765" name="Google Shape;765;p2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66" name="Google Shape;766;p2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7" name="Google Shape;767;p2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8" name="Google Shape;768;p2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9" name="Google Shape;769;p2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0" name="Google Shape;770;p2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71" name="Google Shape;771;p2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2" name="Google Shape;772;p2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73" name="Google Shape;773;p2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74" name="Google Shape;774;p2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" name="Google Shape;775;p2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6" name="Google Shape;776;p2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7" name="Google Shape;777;p2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8" name="Google Shape;778;p2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79" name="Google Shape;779;p2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0" name="Google Shape;780;p2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81" name="Google Shape;781;p2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82" name="Google Shape;782;p2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3" name="Google Shape;783;p2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4" name="Google Shape;784;p2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5" name="Google Shape;785;p2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6" name="Google Shape;786;p2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87" name="Google Shape;787;p2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8" name="Google Shape;788;p2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789" name="Google Shape;789;p2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0" name="Google Shape;790;p2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1" name="Google Shape;791;p2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2" name="Google Shape;792;p2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3" name="Google Shape;793;p2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4" name="Google Shape;794;p2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95" name="Google Shape;795;p2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6" name="Google Shape;796;p21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797" name="Google Shape;797;p2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98" name="Google Shape;798;p2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9" name="Google Shape;799;p21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21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801" name="Google Shape;801;p2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3" name="Google Shape;80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06" name="Google Shape;806;p22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807" name="Google Shape;807;p22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808" name="Google Shape;808;p2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2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812" name="Google Shape;812;p22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2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14" name="Google Shape;814;p2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16" name="Google Shape;816;p22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2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819" name="Google Shape;819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0" name="Google Shape;820;p22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821" name="Google Shape;821;p22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2" name="Google Shape;822;p22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23" name="Google Shape;823;p2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2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825" name="Google Shape;825;p22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26" name="Google Shape;826;p22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829" name="Google Shape;829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22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1" name="Google Shape;831;p22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832" name="Google Shape;832;p22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833" name="Google Shape;833;p2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2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2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2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2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2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0" name="Google Shape;840;p22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841" name="Google Shape;841;p2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2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2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8" name="Google Shape;848;p22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849" name="Google Shape;849;p2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56" name="Google Shape;856;p22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57" name="Google Shape;857;p2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8" name="Google Shape;858;p2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9" name="Google Shape;859;p2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0" name="Google Shape;8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63" name="Google Shape;863;p23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864" name="Google Shape;864;p23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865" name="Google Shape;865;p23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6" name="Google Shape;866;p23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867" name="Google Shape;867;p23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23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3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23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4" name="Google Shape;874;p23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875" name="Google Shape;875;p23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23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23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23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3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3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2" name="Google Shape;882;p23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23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884" name="Google Shape;884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23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887" name="Google Shape;887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9" name="Google Shape;889;p23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890" name="Google Shape;89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1" name="Google Shape;891;p23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892" name="Google Shape;892;p23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893" name="Google Shape;893;p23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3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5" name="Google Shape;895;p23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3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7" name="Google Shape;897;p23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898" name="Google Shape;898;p2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2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2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2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5" name="Google Shape;905;p23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906" name="Google Shape;90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07" name="Google Shape;90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8" name="Google Shape;90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9" name="Google Shape;9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24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912" name="Google Shape;912;p24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24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914" name="Google Shape;914;p24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4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918" name="Google Shape;918;p2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920" name="Google Shape;92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1" name="Google Shape;921;p24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922" name="Google Shape;922;p2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24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5" name="Google Shape;925;p24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926" name="Google Shape;926;p2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24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929" name="Google Shape;929;p2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24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932" name="Google Shape;932;p2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4" name="Google Shape;934;p24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935" name="Google Shape;935;p24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936" name="Google Shape;936;p24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" name="Google Shape;938;p24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939" name="Google Shape;939;p2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2" name="Google Shape;942;p24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943" name="Google Shape;943;p24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5" name="Google Shape;945;p24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6" name="Google Shape;946;p24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947" name="Google Shape;947;p24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9" name="Google Shape;949;p24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50" name="Google Shape;95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3" name="Google Shape;953;p25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25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55" name="Google Shape;955;p25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956" name="Google Shape;956;p25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25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959" name="Google Shape;959;p25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5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964" name="Google Shape;964;p25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965" name="Google Shape;965;p25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68" name="Google Shape;968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25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1" name="Google Shape;971;p25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972" name="Google Shape;972;p25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4" name="Google Shape;974;p25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975" name="Google Shape;975;p2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2" name="Google Shape;982;p25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983" name="Google Shape;983;p2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0" name="Google Shape;99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6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3" name="Google Shape;993;p26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4" name="Google Shape;994;p26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995" name="Google Shape;99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6" name="Google Shape;996;p26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997" name="Google Shape;997;p2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4" name="Google Shape;1004;p26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1005" name="Google Shape;1005;p26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6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007" name="Google Shape;1007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6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010" name="Google Shape;1010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2" name="Google Shape;1012;p26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013" name="Google Shape;1013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5" name="Google Shape;1015;p26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6" name="Google Shape;1016;p26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1017" name="Google Shape;1017;p2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26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1020" name="Google Shape;1020;p26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26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1023" name="Google Shape;1023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26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" name="Google Shape;1027;p26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1028" name="Google Shape;1028;p2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1" name="Google Shape;1031;p26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1032" name="Google Shape;1032;p2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5" name="Google Shape;103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8" name="Google Shape;1038;p27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039" name="Google Shape;1039;p27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1040" name="Google Shape;1040;p27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3" name="Google Shape;1043;p27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1044" name="Google Shape;1044;p27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7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6" name="Google Shape;1046;p27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1047" name="Google Shape;1047;p27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7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52" name="Google Shape;1052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3" name="Google Shape;1053;p27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1054" name="Google Shape;1054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5" name="Google Shape;1055;p27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056" name="Google Shape;1056;p27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7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8" name="Google Shape;1058;p27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059" name="Google Shape;1059;p27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1" name="Google Shape;1061;p27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062" name="Google Shape;1062;p27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4" name="Google Shape;1064;p27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065" name="Google Shape;1065;p27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67" name="Google Shape;1067;p27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068" name="Google Shape;1068;p27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7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1070" name="Google Shape;107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28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1073" name="Google Shape;1073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4" name="Google Shape;1074;p28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075" name="Google Shape;1075;p28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76" name="Google Shape;1076;p28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8" name="Google Shape;1078;p28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79" name="Google Shape;1079;p28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2" name="Google Shape;1082;p28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83" name="Google Shape;1083;p2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84" name="Google Shape;1084;p2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85" name="Google Shape;1085;p2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86" name="Google Shape;1086;p2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7" name="Google Shape;1087;p2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8" name="Google Shape;1088;p2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9" name="Google Shape;1089;p2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0" name="Google Shape;1090;p2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91" name="Google Shape;1091;p2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2" name="Google Shape;1092;p28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93" name="Google Shape;1093;p2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94" name="Google Shape;1094;p2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95" name="Google Shape;1095;p2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96" name="Google Shape;1096;p2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7" name="Google Shape;1097;p2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8" name="Google Shape;1098;p2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99" name="Google Shape;1099;p2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0" name="Google Shape;1100;p2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101" name="Google Shape;1101;p2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2" name="Google Shape;1102;p28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103" name="Google Shape;1103;p28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04" name="Google Shape;1104;p28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105" name="Google Shape;1105;p28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06" name="Google Shape;1106;p2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7" name="Google Shape;1107;p2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8" name="Google Shape;1108;p2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9" name="Google Shape;1109;p2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0" name="Google Shape;1110;p2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111" name="Google Shape;1111;p28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2" name="Google Shape;1112;p28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113" name="Google Shape;1113;p28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28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5" name="Google Shape;1115;p28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116" name="Google Shape;1116;p2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8" name="Google Shape;111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" name="Google Shape;1119;p28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20" name="Google Shape;1120;p28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21" name="Google Shape;1121;p28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1122" name="Google Shape;1122;p28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1123" name="Google Shape;1123;p28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28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1126" name="Google Shape;1126;p28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28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1130" name="Google Shape;1130;p2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31" name="Google Shape;1131;p2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32" name="Google Shape;1132;p2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33" name="Google Shape;1133;p2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2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2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2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2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38" name="Google Shape;1138;p2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9" name="Google Shape;1139;p28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1140" name="Google Shape;1140;p28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1141" name="Google Shape;1141;p28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3" name="Google Shape;1143;p28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1144" name="Google Shape;1144;p2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6" name="Google Shape;1146;p28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1147" name="Google Shape;1147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8" name="Google Shape;1148;p28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1149" name="Google Shape;1149;p2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50" name="Google Shape;1150;p2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51" name="Google Shape;1151;p2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52" name="Google Shape;1152;p2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2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2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2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2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7" name="Google Shape;1157;p2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8" name="Google Shape;1158;p28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1159" name="Google Shape;1159;p2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60" name="Google Shape;1160;p2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61" name="Google Shape;1161;p2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62" name="Google Shape;1162;p2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2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2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2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2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67" name="Google Shape;1167;p2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8" name="Google Shape;116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3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1" name="Google Shape;1171;p29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2" name="Google Shape;1172;p29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3" name="Google Shape;1173;p29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4" name="Google Shape;1174;p29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5" name="Google Shape;1175;p29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1176" name="Google Shape;1176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7" name="Google Shape;1177;p2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178" name="Google Shape;1178;p2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179" name="Google Shape;1179;p2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1" name="Google Shape;1181;p2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182" name="Google Shape;1182;p2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2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186" name="Google Shape;1186;p2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87" name="Google Shape;1187;p2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188" name="Google Shape;1188;p2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89" name="Google Shape;1189;p2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90" name="Google Shape;1190;p2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91" name="Google Shape;1191;p2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92" name="Google Shape;1192;p2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93" name="Google Shape;1193;p2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194" name="Google Shape;1194;p2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5" name="Google Shape;1195;p2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196" name="Google Shape;1196;p2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197" name="Google Shape;1197;p2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198" name="Google Shape;1198;p2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199" name="Google Shape;1199;p2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00" name="Google Shape;1200;p2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01" name="Google Shape;1201;p2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02" name="Google Shape;1202;p2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03" name="Google Shape;1203;p2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204" name="Google Shape;1204;p2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5" name="Google Shape;1205;p2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206" name="Google Shape;1206;p2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207" name="Google Shape;1207;p2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208" name="Google Shape;1208;p2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209" name="Google Shape;1209;p2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10" name="Google Shape;1210;p2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11" name="Google Shape;1211;p2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12" name="Google Shape;1212;p2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13" name="Google Shape;1213;p2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214" name="Google Shape;1214;p2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5" name="Google Shape;1215;p2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216" name="Google Shape;1216;p2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2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18" name="Google Shape;1218;p2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219" name="Google Shape;1219;p2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21" name="Google Shape;1221;p29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29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223" name="Google Shape;1223;p2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4" name="Google Shape;1224;p2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5" name="Google Shape;1225;p2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29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227" name="Google Shape;1227;p29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228" name="Google Shape;1228;p29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9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2" name="Google Shape;1232;p29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233" name="Google Shape;1233;p29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4" name="Google Shape;1234;p29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35" name="Google Shape;12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7" name="Google Shape;1237;p29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238" name="Google Shape;1238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40" name="Google Shape;1240;p29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1" name="Google Shape;1241;p29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242" name="Google Shape;1242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43" name="Google Shape;1243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4" name="Google Shape;1244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5" name="Google Shape;12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0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248" name="Google Shape;1248;p30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249" name="Google Shape;1249;p3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50" name="Google Shape;1250;p30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51" name="Google Shape;1251;p30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252" name="Google Shape;1252;p3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3" name="Google Shape;1253;p3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4" name="Google Shape;1254;p3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5" name="Google Shape;1255;p30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6" name="Google Shape;1256;p30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30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9" name="Google Shape;1259;p30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60" name="Google Shape;1260;p30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61" name="Google Shape;1261;p30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62" name="Google Shape;1262;p30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263" name="Google Shape;1263;p30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5" name="Google Shape;1265;p30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266" name="Google Shape;1266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3" name="Google Shape;1273;p30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274" name="Google Shape;1274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1" name="Google Shape;1281;p30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282" name="Google Shape;1282;p3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p30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8" name="Google Shape;1288;p30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289" name="Google Shape;1289;p3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30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292" name="Google Shape;1292;p3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4" name="Google Shape;1294;p30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295" name="Google Shape;1295;p30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296" name="Google Shape;1296;p30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8" name="Google Shape;1298;p30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0" name="Google Shape;1300;p30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301" name="Google Shape;1301;p3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1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31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2" name="Google Shape;1312;p31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4" name="Google Shape;1314;p31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15" name="Google Shape;1315;p31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16" name="Google Shape;1316;p31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17" name="Google Shape;1317;p31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18" name="Google Shape;1318;p31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19" name="Google Shape;1319;p31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20" name="Google Shape;1320;p31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321" name="Google Shape;1321;p31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22" name="Google Shape;1322;p31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6" name="Google Shape;1326;p31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27" name="Google Shape;1327;p31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8" name="Google Shape;1328;p31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29" name="Google Shape;1329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1" name="Google Shape;1331;p31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34" name="Google Shape;1334;p31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31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336" name="Google Shape;1336;p31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7" name="Google Shape;1337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8" name="Google Shape;1338;p31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31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" name="Google Shape;1347;p31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48" name="Google Shape;1348;p3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5" name="Google Shape;1355;p31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56" name="Google Shape;1356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1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359" name="Google Shape;1359;p3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0" name="Google Shape;1360;p3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1" name="Google Shape;1361;p3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5" name="Google Shape;1365;p32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6" name="Google Shape;1366;p32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7" name="Google Shape;1367;p32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8" name="Google Shape;1368;p32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32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70" name="Google Shape;1370;p32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71" name="Google Shape;1371;p32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72" name="Google Shape;1372;p32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373" name="Google Shape;1373;p32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374" name="Google Shape;1374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p32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376" name="Google Shape;1376;p32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2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8" name="Google Shape;1378;p32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79" name="Google Shape;1379;p3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3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1" name="Google Shape;1381;p32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82" name="Google Shape;1382;p3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3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4" name="Google Shape;1384;p32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385" name="Google Shape;1385;p32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32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87" name="Google Shape;1387;p32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388" name="Google Shape;1388;p32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9" name="Google Shape;1389;p32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390" name="Google Shape;1390;p32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391" name="Google Shape;1391;p32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392" name="Google Shape;1392;p32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393" name="Google Shape;1393;p32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2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2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2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7" name="Google Shape;1397;p32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398" name="Google Shape;1398;p3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0" name="Google Shape;1400;p32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401" name="Google Shape;1401;p32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32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3" name="Google Shape;1403;p32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404" name="Google Shape;1404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406" name="Google Shape;1406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7" name="Google Shape;1407;p32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408" name="Google Shape;1408;p32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409" name="Google Shape;1409;p3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32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412" name="Google Shape;1412;p3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4" name="Google Shape;141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7" name="Google Shape;1417;p33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8" name="Google Shape;1418;p33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33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0" name="Google Shape;1420;p33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1" name="Google Shape;1421;p33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2" name="Google Shape;1422;p33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3" name="Google Shape;1423;p33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4" name="Google Shape;1424;p33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5" name="Google Shape;1425;p33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6" name="Google Shape;1426;p33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7" name="Google Shape;1427;p33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8" name="Google Shape;1428;p33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429" name="Google Shape;1429;p33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430" name="Google Shape;1430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1" name="Google Shape;1431;p3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432" name="Google Shape;1432;p3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33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436" name="Google Shape;1436;p33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3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8" name="Google Shape;1438;p33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439" name="Google Shape;1439;p33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440" name="Google Shape;1440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43" name="Google Shape;1443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4" name="Google Shape;1444;p33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445" name="Google Shape;1445;p33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446" name="Google Shape;1446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3" name="Google Shape;1453;p33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454" name="Google Shape;1454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61" name="Google Shape;1461;p33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462" name="Google Shape;1462;p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3" name="Google Shape;1463;p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4" name="Google Shape;1464;p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5" name="Google Shape;146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4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8" name="Google Shape;1468;p34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69" name="Google Shape;1469;p34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0" name="Google Shape;1470;p34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71" name="Google Shape;1471;p34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2" name="Google Shape;1472;p34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73" name="Google Shape;1473;p34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34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475" name="Google Shape;1475;p34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34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478" name="Google Shape;1478;p3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9" name="Google Shape;1479;p3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0" name="Google Shape;1480;p3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5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4" name="Google Shape;1484;p35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5" name="Google Shape;1485;p35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35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488" name="Google Shape;1488;p35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489" name="Google Shape;1489;p35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5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5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492" name="Google Shape;1492;p3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493" name="Google Shape;1493;p3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494" name="Google Shape;1494;p3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495" name="Google Shape;1495;p3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6" name="Google Shape;1496;p3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7" name="Google Shape;1497;p3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8" name="Google Shape;1498;p3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9" name="Google Shape;1499;p3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00" name="Google Shape;1500;p3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5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502" name="Google Shape;1502;p35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6" name="Google Shape;1506;p35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507" name="Google Shape;1507;p3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08" name="Google Shape;1508;p3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09" name="Google Shape;1509;p3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10" name="Google Shape;1510;p3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1" name="Google Shape;1511;p3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2" name="Google Shape;1512;p3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3" name="Google Shape;1513;p3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14" name="Google Shape;1514;p3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15" name="Google Shape;1515;p3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6" name="Google Shape;1516;p35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517" name="Google Shape;1517;p3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18" name="Google Shape;1518;p3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19" name="Google Shape;1519;p3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20" name="Google Shape;1520;p3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1" name="Google Shape;1521;p3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2" name="Google Shape;1522;p3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3" name="Google Shape;1523;p3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4" name="Google Shape;1524;p3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525" name="Google Shape;1525;p3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6" name="Google Shape;1526;p35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527" name="Google Shape;1527;p35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8" name="Google Shape;1528;p35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529" name="Google Shape;1529;p35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3" name="Google Shape;1533;p35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534" name="Google Shape;1534;p35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5" name="Google Shape;1535;p35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536" name="Google Shape;1536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38" name="Google Shape;1538;p35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539" name="Google Shape;1539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41" name="Google Shape;15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544" name="Google Shape;1544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545" name="Google Shape;1545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9" name="Google Shape;1549;p36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550" name="Google Shape;1550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1" name="Google Shape;1551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552" name="Google Shape;1552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4" name="Google Shape;1554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555" name="Google Shape;1555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57" name="Google Shape;1557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36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559" name="Google Shape;1559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0" name="Google Shape;1560;p3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1" name="Google Shape;1561;p36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2" name="Google Shape;1562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563" name="Google Shape;1563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0" name="Google Shape;1570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571" name="Google Shape;1571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8" name="Google Shape;1578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79" name="Google Shape;1579;p3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37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584" name="Google Shape;1584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5" name="Google Shape;1585;p37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586" name="Google Shape;1586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7" name="Google Shape;1587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588" name="Google Shape;1588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590" name="Google Shape;1590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591" name="Google Shape;1591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37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594" name="Google Shape;1594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5" name="Google Shape;1595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6" name="Google Shape;1596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597" name="Google Shape;1597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598" name="Google Shape;159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5" name="Google Shape;1605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606" name="Google Shape;1606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3" name="Google Shape;1613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614" name="Google Shape;1614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21" name="Google Shape;1621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622" name="Google Shape;1622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23" name="Google Shape;1623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24" name="Google Shape;1624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5" name="Google Shape;16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8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8" name="Google Shape;162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4" name="Google Shape;1634;p40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635" name="Google Shape;1635;p40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636" name="Google Shape;1636;p4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37" name="Google Shape;1637;p40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38" name="Google Shape;1638;p40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41" name="Google Shape;1641;p40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3" name="Google Shape;1643;p40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40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1647" name="Google Shape;164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40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1650" name="Google Shape;1650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40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1653" name="Google Shape;1653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40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1656" name="Google Shape;1656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8" name="Google Shape;1658;p40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1659" name="Google Shape;1659;p4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0" name="Google Shape;1660;p40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2" name="Google Shape;1662;p40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1663" name="Google Shape;1663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0" name="Google Shape;1670;p40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1" name="Google Shape;1671;p40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1672" name="Google Shape;1672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5" name="Google Shape;1675;p40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1676" name="Google Shape;1676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9" name="Google Shape;1679;p40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40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681" name="Google Shape;1681;p40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1682" name="Google Shape;1682;p40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1683" name="Google Shape;1683;p40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40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1686" name="Google Shape;1686;p4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687" name="Google Shape;1687;p4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88" name="Google Shape;1688;p4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689" name="Google Shape;1689;p4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0" name="Google Shape;1690;p4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1" name="Google Shape;1691;p4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2" name="Google Shape;1692;p4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3" name="Google Shape;1693;p4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694" name="Google Shape;1694;p4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40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1696" name="Google Shape;1696;p40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0" name="Google Shape;1700;p40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1701" name="Google Shape;1701;p4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02" name="Google Shape;1702;p4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03" name="Google Shape;1703;p4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04" name="Google Shape;1704;p4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5" name="Google Shape;1705;p4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6" name="Google Shape;1706;p4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7" name="Google Shape;1707;p4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8" name="Google Shape;1708;p4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09" name="Google Shape;1709;p4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0" name="Google Shape;1710;p40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1711" name="Google Shape;1711;p4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12" name="Google Shape;1712;p4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13" name="Google Shape;1713;p4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14" name="Google Shape;1714;p4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5" name="Google Shape;1715;p4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6" name="Google Shape;1716;p4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7" name="Google Shape;1717;p4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8" name="Google Shape;1718;p4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19" name="Google Shape;1719;p4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1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2" name="Google Shape;1722;p41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3" name="Google Shape;1723;p41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4" name="Google Shape;1724;p41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725" name="Google Shape;1725;p41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726" name="Google Shape;1726;p41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41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8" name="Google Shape;1728;p41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729" name="Google Shape;1729;p41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41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1" name="Google Shape;1731;p41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732" name="Google Shape;1732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33" name="Google Shape;1733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34" name="Google Shape;1734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35" name="Google Shape;1735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6" name="Google Shape;1736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7" name="Google Shape;1737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8" name="Google Shape;1738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9" name="Google Shape;1739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40" name="Google Shape;1740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1" name="Google Shape;1741;p41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742" name="Google Shape;1742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43" name="Google Shape;1743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44" name="Google Shape;1744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45" name="Google Shape;1745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6" name="Google Shape;1746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7" name="Google Shape;1747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8" name="Google Shape;1748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9" name="Google Shape;1749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50" name="Google Shape;1750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1" name="Google Shape;1751;p41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752" name="Google Shape;1752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53" name="Google Shape;1753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54" name="Google Shape;1754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55" name="Google Shape;1755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6" name="Google Shape;1756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7" name="Google Shape;1757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8" name="Google Shape;1758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9" name="Google Shape;1759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60" name="Google Shape;1760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1" name="Google Shape;1761;p41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762" name="Google Shape;1762;p41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5" name="Google Shape;176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8" name="Google Shape;1768;p42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769" name="Google Shape;1769;p42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770" name="Google Shape;1770;p4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1" name="Google Shape;1771;p42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772" name="Google Shape;1772;p42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4" name="Google Shape;1774;p42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5" name="Google Shape;1775;p42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76" name="Google Shape;1776;p42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7" name="Google Shape;1777;p42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78" name="Google Shape;1778;p4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4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0" name="Google Shape;1780;p42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81" name="Google Shape;1781;p4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4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3" name="Google Shape;1783;p42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84" name="Google Shape;1784;p4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4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786" name="Google Shape;1786;p42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787" name="Google Shape;1787;p42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42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790" name="Google Shape;1790;p42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791" name="Google Shape;1791;p4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4" name="Google Shape;1794;p42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6" name="Google Shape;1796;p42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97" name="Google Shape;1797;p4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0" name="Google Shape;18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3" name="Google Shape;1803;p43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04" name="Google Shape;1804;p43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05" name="Google Shape;1805;p43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06" name="Google Shape;1806;p43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7" name="Google Shape;1807;p43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08" name="Google Shape;1808;p4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9" name="Google Shape;1809;p43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10" name="Google Shape;1810;p4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3" name="Google Shape;1813;p43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14" name="Google Shape;1814;p43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15" name="Google Shape;1815;p43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16" name="Google Shape;1816;p43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43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43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9" name="Google Shape;1819;p43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820" name="Google Shape;1820;p43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821" name="Google Shape;1821;p43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2" name="Google Shape;1822;p43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3" name="Google Shape;1823;p43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24" name="Google Shape;1824;p43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25" name="Google Shape;1825;p43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826" name="Google Shape;1826;p43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27" name="Google Shape;1827;p43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28" name="Google Shape;1828;p43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29" name="Google Shape;1829;p43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30" name="Google Shape;1830;p43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31" name="Google Shape;1831;p43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1832" name="Google Shape;1832;p43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33" name="Google Shape;1833;p43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1834" name="Google Shape;1834;p43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5" name="Google Shape;1835;p43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6" name="Google Shape;1836;p43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7" name="Google Shape;1837;p43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38" name="Google Shape;1838;p43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39" name="Google Shape;1839;p43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40" name="Google Shape;1840;p43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841" name="Google Shape;1841;p43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42" name="Google Shape;1842;p43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3" name="Google Shape;1843;p43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4" name="Google Shape;1844;p43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5" name="Google Shape;1845;p43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6" name="Google Shape;1846;p43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1847" name="Google Shape;1847;p43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48" name="Google Shape;1848;p43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849" name="Google Shape;1849;p43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850" name="Google Shape;1850;p43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851" name="Google Shape;1851;p43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1852" name="Google Shape;1852;p43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3" name="Google Shape;1853;p43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4" name="Google Shape;1854;p43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5" name="Google Shape;1855;p43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6" name="Google Shape;1856;p43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1857" name="Google Shape;1857;p43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858" name="Google Shape;1858;p43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1859" name="Google Shape;1859;p4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1" name="Google Shape;1861;p43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1862" name="Google Shape;1862;p43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1863" name="Google Shape;1863;p43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3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5" name="Google Shape;1865;p43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6" name="Google Shape;1866;p43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1867" name="Google Shape;1867;p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68" name="Google Shape;1868;p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9" name="Google Shape;1869;p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0" name="Google Shape;1870;p43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1871" name="Google Shape;1871;p43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1872" name="Google Shape;1872;p43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3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4" name="Google Shape;1874;p43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1875" name="Google Shape;1875;p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76" name="Google Shape;1876;p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77" name="Google Shape;1877;p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8" name="Google Shape;18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0" name="Google Shape;1880;p44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1881" name="Google Shape;1881;p44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2" name="Google Shape;1882;p44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3" name="Google Shape;188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84" name="Google Shape;1884;p44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1885" name="Google Shape;1885;p44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1886" name="Google Shape;1886;p44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44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8" name="Google Shape;1888;p44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1889" name="Google Shape;1889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890" name="Google Shape;1890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91" name="Google Shape;1891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892" name="Google Shape;1892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3" name="Google Shape;1893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4" name="Google Shape;1894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5" name="Google Shape;1895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6" name="Google Shape;1896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97" name="Google Shape;1897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8" name="Google Shape;1898;p44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1899" name="Google Shape;1899;p44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44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44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44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3" name="Google Shape;1903;p44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1904" name="Google Shape;1904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05" name="Google Shape;1905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06" name="Google Shape;1906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07" name="Google Shape;1907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8" name="Google Shape;1908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9" name="Google Shape;1909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0" name="Google Shape;1910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1" name="Google Shape;1911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12" name="Google Shape;1912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44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1914" name="Google Shape;1914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15" name="Google Shape;1915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16" name="Google Shape;1916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17" name="Google Shape;1917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8" name="Google Shape;1918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9" name="Google Shape;1919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0" name="Google Shape;1920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1" name="Google Shape;1921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22" name="Google Shape;1922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3" name="Google Shape;1923;p44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1924" name="Google Shape;1924;p44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1925" name="Google Shape;1925;p44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4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44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1928" name="Google Shape;1928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29" name="Google Shape;1929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30" name="Google Shape;1930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31" name="Google Shape;1931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2" name="Google Shape;1932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3" name="Google Shape;1933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4" name="Google Shape;1934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5" name="Google Shape;1935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36" name="Google Shape;1936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7" name="Google Shape;1937;p44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1938" name="Google Shape;1938;p44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4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4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4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2" name="Google Shape;1942;p44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1943" name="Google Shape;1943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44" name="Google Shape;1944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45" name="Google Shape;1945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46" name="Google Shape;1946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7" name="Google Shape;1947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8" name="Google Shape;1948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9" name="Google Shape;1949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0" name="Google Shape;1950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51" name="Google Shape;1951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2" name="Google Shape;1952;p44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1953" name="Google Shape;1953;p4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954" name="Google Shape;1954;p4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55" name="Google Shape;1955;p4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956" name="Google Shape;1956;p4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7" name="Google Shape;1957;p4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8" name="Google Shape;1958;p4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9" name="Google Shape;1959;p4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0" name="Google Shape;1960;p4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961" name="Google Shape;1961;p4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2" name="Google Shape;1962;p44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1963" name="Google Shape;1963;p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64" name="Google Shape;1964;p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65" name="Google Shape;1965;p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6" name="Google Shape;196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8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86" name="Google Shape;186;p8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87" name="Google Shape;187;p8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8" name="Google Shape;188;p8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9" name="Google Shape;189;p8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" name="Google Shape;192;p8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8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5" name="Google Shape;195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8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8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8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8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" name="Google Shape;209;p8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210" name="Google Shape;210;p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8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8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8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" name="Google Shape;230;p8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8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32" name="Google Shape;232;p8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233" name="Google Shape;233;p8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234" name="Google Shape;234;p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237" name="Google Shape;237;p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38" name="Google Shape;238;p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9" name="Google Shape;239;p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40" name="Google Shape;240;p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" name="Google Shape;241;p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" name="Google Shape;242;p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" name="Google Shape;243;p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" name="Google Shape;244;p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5" name="Google Shape;245;p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8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247" name="Google Shape;247;p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8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252" name="Google Shape;252;p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3" name="Google Shape;253;p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4" name="Google Shape;254;p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55" name="Google Shape;255;p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0" name="Google Shape;260;p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8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262" name="Google Shape;262;p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3" name="Google Shape;263;p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4" name="Google Shape;264;p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5" name="Google Shape;265;p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0" name="Google Shape;270;p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45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1969" name="Google Shape;196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70" name="Google Shape;1970;p45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1971" name="Google Shape;1971;p4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3" name="Google Shape;1973;p45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1974" name="Google Shape;1974;p45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45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1977" name="Google Shape;1977;p4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8" name="Google Shape;1978;p4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79" name="Google Shape;1979;p4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0" name="Google Shape;1980;p45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1981" name="Google Shape;1981;p4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2" name="Google Shape;1982;p45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7" name="Google Shape;1987;p45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988" name="Google Shape;1988;p4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4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0" name="Google Shape;1990;p45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991" name="Google Shape;1991;p4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93" name="Google Shape;199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46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96" name="Google Shape;1996;p46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1997" name="Google Shape;1997;p46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1998" name="Google Shape;1998;p46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46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0" name="Google Shape;2000;p46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2" name="Google Shape;2002;p46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2003" name="Google Shape;2003;p4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05" name="Google Shape;200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7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8" name="Google Shape;2008;p47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009" name="Google Shape;2009;p47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010" name="Google Shape;2010;p47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2011" name="Google Shape;2011;p4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2" name="Google Shape;2012;p47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013" name="Google Shape;2013;p47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4" name="Google Shape;2014;p47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015" name="Google Shape;2015;p47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47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7" name="Google Shape;2017;p47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018" name="Google Shape;2018;p47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47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20" name="Google Shape;2020;p47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21" name="Google Shape;2021;p47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47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23" name="Google Shape;2023;p47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2024" name="Google Shape;2024;p47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6" name="Google Shape;2026;p47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2027" name="Google Shape;2027;p47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9" name="Google Shape;2029;p47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0" name="Google Shape;2030;p47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2031" name="Google Shape;2031;p4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8" name="Google Shape;2038;p47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2039" name="Google Shape;2039;p47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0" name="Google Shape;2040;p4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41" name="Google Shape;2041;p47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2042" name="Google Shape;2042;p4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5" name="Google Shape;2045;p47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2046" name="Google Shape;2046;p4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9" name="Google Shape;2049;p47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47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2052" name="Google Shape;2052;p4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3" name="Google Shape;2053;p4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4" name="Google Shape;2054;p4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58" name="Google Shape;2058;p48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9" name="Google Shape;205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49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062" name="Google Shape;2062;p49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63" name="Google Shape;2063;p49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2064" name="Google Shape;2064;p49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2065" name="Google Shape;2065;p49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49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67" name="Google Shape;2067;p49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2068" name="Google Shape;2068;p4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9" name="Google Shape;2069;p4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1" name="Google Shape;2071;p4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2" name="Google Shape;2072;p4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4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5" name="Google Shape;2075;p49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2076" name="Google Shape;2076;p4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7" name="Google Shape;2077;p4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8" name="Google Shape;2078;p4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4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4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83" name="Google Shape;2083;p49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2084" name="Google Shape;2084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6" name="Google Shape;2086;p49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2087" name="Google Shape;2087;p49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2088" name="Google Shape;2088;p49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2089" name="Google Shape;2089;p49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90" name="Google Shape;2090;p4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1" name="Google Shape;2091;p4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2" name="Google Shape;2092;p4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3" name="Google Shape;2093;p4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4" name="Google Shape;2094;p4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095" name="Google Shape;2095;p49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097" name="Google Shape;2097;p49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98" name="Google Shape;2098;p4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9" name="Google Shape;2099;p4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0" name="Google Shape;2100;p4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1" name="Google Shape;2101;p4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2" name="Google Shape;2102;p4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103" name="Google Shape;2103;p49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105" name="Google Shape;2105;p49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106" name="Google Shape;2106;p4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7" name="Google Shape;2107;p4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8" name="Google Shape;2108;p4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9" name="Google Shape;2109;p4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0" name="Google Shape;2110;p4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111" name="Google Shape;2111;p49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12" name="Google Shape;2112;p49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113" name="Google Shape;2113;p49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114" name="Google Shape;2114;p4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5" name="Google Shape;2115;p4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6" name="Google Shape;2116;p4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7" name="Google Shape;2117;p4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8" name="Google Shape;2118;p4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119" name="Google Shape;2119;p49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20" name="Google Shape;2120;p49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2121" name="Google Shape;2121;p49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22" name="Google Shape;2122;p49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3" name="Google Shape;2123;p49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2124" name="Google Shape;2124;p49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49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6" name="Google Shape;212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1" name="Google Shape;2131;p51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2" name="Google Shape;2132;p51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3" name="Google Shape;2133;p51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4" name="Google Shape;2134;p51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5" name="Google Shape;2135;p51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6" name="Google Shape;2136;p51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7" name="Google Shape;2137;p51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8" name="Google Shape;2138;p51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2139" name="Google Shape;2139;p51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40" name="Google Shape;2140;p51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41" name="Google Shape;2141;p51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42" name="Google Shape;2142;p51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143" name="Google Shape;2143;p51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2144" name="Google Shape;2144;p51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5" name="Google Shape;2145;p51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2146" name="Google Shape;2146;p5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5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5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3" name="Google Shape;2153;p51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2154" name="Google Shape;2154;p51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5" name="Google Shape;2155;p51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56" name="Google Shape;2156;p5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5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58" name="Google Shape;2158;p51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2159" name="Google Shape;2159;p51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0" name="Google Shape;2160;p51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61" name="Google Shape;2161;p5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2" name="Google Shape;2162;p5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63" name="Google Shape;2163;p51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2164" name="Google Shape;2164;p51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65" name="Google Shape;2165;p51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2166" name="Google Shape;2166;p5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5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168" name="Google Shape;2168;p51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2169" name="Google Shape;2169;p51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70" name="Google Shape;2170;p51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3" name="Google Shape;2173;p51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51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2176" name="Google Shape;2176;p51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7" name="Google Shape;2177;p51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8" name="Google Shape;2178;p51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2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2" name="Google Shape;2182;p52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3" name="Google Shape;218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86" name="Google Shape;2186;p53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187" name="Google Shape;2187;p5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53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2190" name="Google Shape;2190;p53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1" name="Google Shape;2191;p53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192" name="Google Shape;2192;p5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5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5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5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5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5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9" name="Google Shape;2199;p53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2200" name="Google Shape;2200;p5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5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5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5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5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5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5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7" name="Google Shape;2207;p53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53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2212" name="Google Shape;2212;p53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2213" name="Google Shape;2213;p53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2214" name="Google Shape;2214;p5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15" name="Google Shape;2215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6" name="Google Shape;2216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7" name="Google Shape;2217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8" name="Google Shape;2218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9" name="Google Shape;2219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20" name="Google Shape;2220;p5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1" name="Google Shape;2221;p53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22" name="Google Shape;2222;p5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23" name="Google Shape;2223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4" name="Google Shape;2224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5" name="Google Shape;2225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6" name="Google Shape;2226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7" name="Google Shape;2227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28" name="Google Shape;2228;p5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29" name="Google Shape;2229;p53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30" name="Google Shape;2230;p5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31" name="Google Shape;2231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2" name="Google Shape;2232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3" name="Google Shape;2233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4" name="Google Shape;2234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5" name="Google Shape;2235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36" name="Google Shape;2236;p5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7" name="Google Shape;2237;p53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2238" name="Google Shape;2238;p5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239" name="Google Shape;2239;p5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0" name="Google Shape;2240;p5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1" name="Google Shape;2241;p5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2" name="Google Shape;2242;p5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3" name="Google Shape;2243;p5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44" name="Google Shape;2244;p5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45" name="Google Shape;2245;p53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2246" name="Google Shape;2246;p5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47" name="Google Shape;2247;p53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48" name="Google Shape;2248;p53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9" name="Google Shape;2249;p53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2250" name="Google Shape;2250;p53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53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2" name="Google Shape;22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55" name="Google Shape;2255;p54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2256" name="Google Shape;2256;p54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2257" name="Google Shape;2257;p5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5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5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0" name="Google Shape;2260;p54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2261" name="Google Shape;2261;p54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62" name="Google Shape;2262;p54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2263" name="Google Shape;2263;p5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5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65" name="Google Shape;2265;p54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4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7" name="Google Shape;2267;p54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2268" name="Google Shape;2268;p5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9" name="Google Shape;2269;p54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2270" name="Google Shape;2270;p54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1" name="Google Shape;2271;p54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2272" name="Google Shape;2272;p54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3" name="Google Shape;2273;p54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274" name="Google Shape;2274;p54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2275" name="Google Shape;2275;p54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4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7" name="Google Shape;2277;p54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2278" name="Google Shape;2278;p5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9" name="Google Shape;2279;p54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0" name="Google Shape;2280;p54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2281" name="Google Shape;2281;p54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2282" name="Google Shape;2282;p5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5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5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5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6" name="Google Shape;2286;p5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7" name="Google Shape;2287;p5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5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89" name="Google Shape;2289;p54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2290" name="Google Shape;2290;p5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5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5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5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5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5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5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97" name="Google Shape;2297;p54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2298" name="Google Shape;2298;p5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5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5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5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5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5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5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05" name="Google Shape;2305;p54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2306" name="Google Shape;2306;p5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7" name="Google Shape;2307;p5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08" name="Google Shape;2308;p5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9" name="Google Shape;230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3" name="Google Shape;273;p9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4" name="Google Shape;274;p9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5" name="Google Shape;275;p9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276" name="Google Shape;276;p9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277" name="Google Shape;277;p9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283" name="Google Shape;283;p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5" name="Google Shape;285;p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6" name="Google Shape;286;p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1" name="Google Shape;291;p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293" name="Google Shape;293;p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4" name="Google Shape;294;p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5" name="Google Shape;295;p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6" name="Google Shape;296;p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1" name="Google Shape;301;p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9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303" name="Google Shape;303;p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4" name="Google Shape;304;p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5" name="Google Shape;305;p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6" name="Google Shape;306;p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1" name="Google Shape;311;p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9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313" name="Google Shape;313;p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6" name="Google Shape;31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12" name="Google Shape;2312;p55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2313" name="Google Shape;2313;p55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2314" name="Google Shape;2314;p55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5" name="Google Shape;2315;p55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316" name="Google Shape;2316;p55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7" name="Google Shape;2317;p55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8" name="Google Shape;2318;p55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9" name="Google Shape;2319;p55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0" name="Google Shape;2320;p55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1" name="Google Shape;2321;p55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2" name="Google Shape;2322;p55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23" name="Google Shape;2323;p55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324" name="Google Shape;2324;p55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5" name="Google Shape;2325;p55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6" name="Google Shape;2326;p55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55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55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55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55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31" name="Google Shape;2331;p55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2" name="Google Shape;2332;p55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333" name="Google Shape;2333;p5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5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5" name="Google Shape;2335;p55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336" name="Google Shape;2336;p5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5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8" name="Google Shape;2338;p55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339" name="Google Shape;2339;p5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40" name="Google Shape;2340;p55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2341" name="Google Shape;2341;p55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2342" name="Google Shape;2342;p55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55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4" name="Google Shape;2344;p55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55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46" name="Google Shape;2346;p55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347" name="Google Shape;2347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54" name="Google Shape;2354;p55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355" name="Google Shape;2355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6" name="Google Shape;2356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57" name="Google Shape;2357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8" name="Google Shape;235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0" name="Google Shape;2360;p56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2361" name="Google Shape;2361;p56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2" name="Google Shape;2362;p56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2363" name="Google Shape;2363;p56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2364" name="Google Shape;2364;p5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5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66" name="Google Shape;2366;p56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2367" name="Google Shape;2367;p5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8" name="Google Shape;2368;p5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69" name="Google Shape;236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70" name="Google Shape;2370;p56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2371" name="Google Shape;2371;p5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2" name="Google Shape;2372;p56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6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4" name="Google Shape;2374;p56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2375" name="Google Shape;2375;p5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5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7" name="Google Shape;2377;p56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2378" name="Google Shape;2378;p5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5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0" name="Google Shape;2380;p56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2381" name="Google Shape;2381;p5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5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3" name="Google Shape;2383;p56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2384" name="Google Shape;2384;p56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2385" name="Google Shape;2385;p56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56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7" name="Google Shape;2387;p56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2388" name="Google Shape;2388;p5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5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5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1" name="Google Shape;2391;p56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2392" name="Google Shape;2392;p56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56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4" name="Google Shape;2394;p56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5" name="Google Shape;2395;p56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2396" name="Google Shape;2396;p56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6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98" name="Google Shape;2398;p56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99" name="Google Shape;239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2" name="Google Shape;2402;p57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3" name="Google Shape;2403;p57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04" name="Google Shape;2404;p57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2405" name="Google Shape;2405;p57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57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2408" name="Google Shape;2408;p57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57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2413" name="Google Shape;2413;p57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2414" name="Google Shape;2414;p57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57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57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17" name="Google Shape;2417;p5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8" name="Google Shape;2418;p57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0" name="Google Shape;2420;p57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2421" name="Google Shape;2421;p57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57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57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2424" name="Google Shape;2424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1" name="Google Shape;2431;p57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2432" name="Google Shape;2432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39" name="Google Shape;243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58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2" name="Google Shape;2442;p58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3" name="Google Shape;2443;p58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2444" name="Google Shape;2444;p5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45" name="Google Shape;2445;p58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2446" name="Google Shape;2446;p5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5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5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5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5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5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5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3" name="Google Shape;2453;p58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2454" name="Google Shape;2454;p58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55" name="Google Shape;2455;p58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456" name="Google Shape;2456;p5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5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58" name="Google Shape;2458;p58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459" name="Google Shape;2459;p5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5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61" name="Google Shape;2461;p58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462" name="Google Shape;2462;p5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5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64" name="Google Shape;2464;p58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5" name="Google Shape;2465;p58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2466" name="Google Shape;2466;p58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58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8" name="Google Shape;2468;p58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2469" name="Google Shape;2469;p58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58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1" name="Google Shape;2471;p58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2472" name="Google Shape;2472;p5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3" name="Google Shape;2473;p58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8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8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6" name="Google Shape;2476;p58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2477" name="Google Shape;2477;p5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5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5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0" name="Google Shape;2480;p58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2481" name="Google Shape;2481;p5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5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5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84" name="Google Shape;248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87" name="Google Shape;2487;p59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488" name="Google Shape;2488;p59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2489" name="Google Shape;2489;p59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2" name="Google Shape;2492;p59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2493" name="Google Shape;2493;p5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5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5" name="Google Shape;2495;p59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2496" name="Google Shape;2496;p59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59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8" name="Google Shape;2498;p59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2499" name="Google Shape;2499;p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01" name="Google Shape;2501;p5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2" name="Google Shape;2502;p59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2503" name="Google Shape;2503;p5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4" name="Google Shape;2504;p59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2505" name="Google Shape;2505;p59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59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07" name="Google Shape;2507;p59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2508" name="Google Shape;2508;p5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9" name="Google Shape;2509;p5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0" name="Google Shape;2510;p59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2511" name="Google Shape;2511;p59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2" name="Google Shape;2512;p59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3" name="Google Shape;2513;p59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2514" name="Google Shape;2514;p59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5" name="Google Shape;2515;p59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16" name="Google Shape;2516;p59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2517" name="Google Shape;2517;p59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8" name="Google Shape;2518;p59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2519" name="Google Shape;251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1" name="Google Shape;2521;p60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2522" name="Google Shape;2522;p6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23" name="Google Shape;2523;p60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2524" name="Google Shape;2524;p60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2525" name="Google Shape;2525;p60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6" name="Google Shape;2526;p60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27" name="Google Shape;2527;p60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2528" name="Google Shape;2528;p60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9" name="Google Shape;2529;p60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0" name="Google Shape;2530;p60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31" name="Google Shape;2531;p60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532" name="Google Shape;2532;p6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33" name="Google Shape;2533;p6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534" name="Google Shape;2534;p6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35" name="Google Shape;2535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36" name="Google Shape;2536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37" name="Google Shape;2537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38" name="Google Shape;2538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39" name="Google Shape;2539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540" name="Google Shape;2540;p6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1" name="Google Shape;2541;p60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2542" name="Google Shape;2542;p6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43" name="Google Shape;2543;p6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544" name="Google Shape;2544;p6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45" name="Google Shape;2545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46" name="Google Shape;2546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47" name="Google Shape;2547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48" name="Google Shape;2548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49" name="Google Shape;2549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550" name="Google Shape;2550;p6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51" name="Google Shape;2551;p60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552" name="Google Shape;2552;p60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553" name="Google Shape;2553;p60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554" name="Google Shape;2554;p60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555" name="Google Shape;2555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56" name="Google Shape;2556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57" name="Google Shape;2557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58" name="Google Shape;2558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59" name="Google Shape;2559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560" name="Google Shape;2560;p60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61" name="Google Shape;2561;p60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562" name="Google Shape;2562;p60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3" name="Google Shape;2563;p60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64" name="Google Shape;2564;p60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565" name="Google Shape;2565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67" name="Google Shape;256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8" name="Google Shape;2568;p60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69" name="Google Shape;2569;p60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570" name="Google Shape;2570;p60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2571" name="Google Shape;2571;p60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2572" name="Google Shape;2572;p60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60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4" name="Google Shape;2574;p60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2575" name="Google Shape;2575;p60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60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60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8" name="Google Shape;2578;p60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2579" name="Google Shape;2579;p6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80" name="Google Shape;2580;p6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81" name="Google Shape;2581;p6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582" name="Google Shape;2582;p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3" name="Google Shape;2583;p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4" name="Google Shape;2584;p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5" name="Google Shape;2585;p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6" name="Google Shape;2586;p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587" name="Google Shape;2587;p6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88" name="Google Shape;2588;p60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2589" name="Google Shape;2589;p60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2590" name="Google Shape;2590;p60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60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2" name="Google Shape;2592;p60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2593" name="Google Shape;2593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95" name="Google Shape;2595;p60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2596" name="Google Shape;2596;p6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7" name="Google Shape;2597;p60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2598" name="Google Shape;2598;p6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599" name="Google Shape;2599;p6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00" name="Google Shape;2600;p6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01" name="Google Shape;2601;p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2" name="Google Shape;2602;p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3" name="Google Shape;2603;p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4" name="Google Shape;2604;p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5" name="Google Shape;2605;p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06" name="Google Shape;2606;p6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7" name="Google Shape;2607;p60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2608" name="Google Shape;2608;p6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09" name="Google Shape;2609;p6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10" name="Google Shape;2610;p6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11" name="Google Shape;2611;p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2" name="Google Shape;2612;p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3" name="Google Shape;2613;p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4" name="Google Shape;2614;p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5" name="Google Shape;2615;p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16" name="Google Shape;2616;p6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17" name="Google Shape;261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3"/>
        </a:solidFill>
      </p:bgPr>
    </p:bg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0" name="Google Shape;2620;p61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1" name="Google Shape;2621;p61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2" name="Google Shape;2622;p61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23" name="Google Shape;2623;p61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624" name="Google Shape;2624;p61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2625" name="Google Shape;2625;p6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6" name="Google Shape;2626;p61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2627" name="Google Shape;2627;p61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2628" name="Google Shape;2628;p61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61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0" name="Google Shape;2630;p61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2631" name="Google Shape;2631;p61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61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61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4" name="Google Shape;2634;p61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635" name="Google Shape;2635;p61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36" name="Google Shape;2636;p61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637" name="Google Shape;2637;p61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38" name="Google Shape;2638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39" name="Google Shape;2639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40" name="Google Shape;2640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41" name="Google Shape;2641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42" name="Google Shape;2642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643" name="Google Shape;2643;p61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44" name="Google Shape;2644;p61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2645" name="Google Shape;2645;p61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46" name="Google Shape;2646;p61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647" name="Google Shape;2647;p61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48" name="Google Shape;2648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49" name="Google Shape;2649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50" name="Google Shape;2650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51" name="Google Shape;2651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52" name="Google Shape;2652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653" name="Google Shape;2653;p61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54" name="Google Shape;2654;p61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655" name="Google Shape;2655;p61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656" name="Google Shape;2656;p61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657" name="Google Shape;2657;p61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658" name="Google Shape;2658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59" name="Google Shape;2659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60" name="Google Shape;2660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61" name="Google Shape;2661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62" name="Google Shape;2662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663" name="Google Shape;2663;p61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4" name="Google Shape;2664;p61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665" name="Google Shape;2665;p61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61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67" name="Google Shape;2667;p61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668" name="Google Shape;2668;p6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6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70" name="Google Shape;2670;p61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1" name="Google Shape;2671;p61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2672" name="Google Shape;2672;p6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3" name="Google Shape;2673;p6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4" name="Google Shape;2674;p6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61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2676" name="Google Shape;2676;p61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2677" name="Google Shape;2677;p61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1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61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61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1" name="Google Shape;2681;p61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2682" name="Google Shape;2682;p61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83" name="Google Shape;2683;p61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684" name="Google Shape;2684;p6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6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6" name="Google Shape;2686;p61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2687" name="Google Shape;2687;p6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6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89" name="Google Shape;2689;p61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0" name="Google Shape;2690;p61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2691" name="Google Shape;2691;p6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92" name="Google Shape;2692;p6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93" name="Google Shape;2693;p6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4" name="Google Shape;26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6" name="Google Shape;2696;p62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2697" name="Google Shape;2697;p62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2698" name="Google Shape;2698;p6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99" name="Google Shape;2699;p6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00" name="Google Shape;2700;p62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2701" name="Google Shape;2701;p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02" name="Google Shape;2702;p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703" name="Google Shape;2703;p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4" name="Google Shape;2704;p62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5" name="Google Shape;2705;p62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6" name="Google Shape;2706;p62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7" name="Google Shape;270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8" name="Google Shape;2708;p62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709" name="Google Shape;2709;p62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710" name="Google Shape;2710;p62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711" name="Google Shape;2711;p62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2712" name="Google Shape;2712;p62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2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4" name="Google Shape;2714;p62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2715" name="Google Shape;2715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2" name="Google Shape;2722;p62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2723" name="Google Shape;2723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0" name="Google Shape;2730;p62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2731" name="Google Shape;2731;p6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2" name="Google Shape;2732;p62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2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2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2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2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62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2738" name="Google Shape;2738;p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62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2741" name="Google Shape;2741;p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3" name="Google Shape;2743;p62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2744" name="Google Shape;2744;p62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2745" name="Google Shape;2745;p62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2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7" name="Google Shape;2747;p62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2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9" name="Google Shape;2749;p62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2750" name="Google Shape;2750;p6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7" name="Google Shape;275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63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0" name="Google Shape;2760;p63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1" name="Google Shape;2761;p63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2" name="Google Shape;2762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3" name="Google Shape;2763;p63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764" name="Google Shape;2764;p63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765" name="Google Shape;2765;p63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766" name="Google Shape;2766;p63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67" name="Google Shape;2767;p63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68" name="Google Shape;2768;p63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69" name="Google Shape;2769;p63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2770" name="Google Shape;2770;p63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2771" name="Google Shape;2771;p6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6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6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6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5" name="Google Shape;2775;p63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2776" name="Google Shape;2776;p6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77" name="Google Shape;2777;p6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778" name="Google Shape;2778;p6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6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80" name="Google Shape;2780;p6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2781" name="Google Shape;2781;p6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6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83" name="Google Shape;2783;p63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63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2785" name="Google Shape;2785;p63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86" name="Google Shape;2786;p6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7" name="Google Shape;2787;p63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8" name="Google Shape;2788;p63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2789" name="Google Shape;2789;p6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6" name="Google Shape;2796;p63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2797" name="Google Shape;2797;p6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4" name="Google Shape;2804;p63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2805" name="Google Shape;2805;p6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7" name="Google Shape;2807;p63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2808" name="Google Shape;2808;p6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9" name="Google Shape;2809;p6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0" name="Google Shape;2810;p6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1" name="Google Shape;281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4" name="Google Shape;2814;p64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5" name="Google Shape;2815;p64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6" name="Google Shape;2816;p64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7" name="Google Shape;2817;p64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8" name="Google Shape;2818;p64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19" name="Google Shape;2819;p64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20" name="Google Shape;2820;p64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21" name="Google Shape;2821;p64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822" name="Google Shape;2822;p64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2823" name="Google Shape;2823;p6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4" name="Google Shape;2824;p64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2825" name="Google Shape;2825;p64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64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27" name="Google Shape;2827;p64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28" name="Google Shape;2828;p64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64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0" name="Google Shape;2830;p64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31" name="Google Shape;2831;p64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2" name="Google Shape;2832;p64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33" name="Google Shape;2833;p64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2834" name="Google Shape;2834;p64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5" name="Google Shape;2835;p64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6" name="Google Shape;2836;p64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2837" name="Google Shape;2837;p64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8" name="Google Shape;2838;p64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2839" name="Google Shape;2839;p64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2840" name="Google Shape;2840;p64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2841" name="Google Shape;2841;p64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2842" name="Google Shape;2842;p64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64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64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64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46" name="Google Shape;2846;p64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47" name="Google Shape;2847;p64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64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49" name="Google Shape;2849;p64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2850" name="Google Shape;2850;p64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64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52" name="Google Shape;2852;p64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853" name="Google Shape;2853;p6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6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855" name="Google Shape;2855;p6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6" name="Google Shape;2856;p64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2857" name="Google Shape;2857;p64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2858" name="Google Shape;2858;p6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6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0" name="Google Shape;2860;p64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2861" name="Google Shape;2861;p6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6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3" name="Google Shape;286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10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20" name="Google Shape;320;p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321" name="Google Shape;321;p1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" name="Google Shape;322;p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323" name="Google Shape;323;p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" name="Google Shape;325;p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327" name="Google Shape;327;p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8" name="Google Shape;328;p10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29" name="Google Shape;329;p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" name="Google Shape;331;p10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32" name="Google Shape;332;p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" name="Google Shape;334;p10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335" name="Google Shape;335;p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37" name="Google Shape;337;p10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338" name="Google Shape;338;p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341" name="Google Shape;341;p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10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348" name="Google Shape;348;p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6" name="Google Shape;2866;p65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7" name="Google Shape;2867;p65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8" name="Google Shape;2868;p65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9" name="Google Shape;2869;p65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0" name="Google Shape;2870;p65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1" name="Google Shape;2871;p65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2" name="Google Shape;2872;p65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73" name="Google Shape;2873;p65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74" name="Google Shape;2874;p65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75" name="Google Shape;2875;p65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76" name="Google Shape;2876;p65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877" name="Google Shape;2877;p65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878" name="Google Shape;2878;p65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2879" name="Google Shape;2879;p6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0" name="Google Shape;2880;p6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881" name="Google Shape;2881;p6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6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6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4" name="Google Shape;2884;p6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885" name="Google Shape;2885;p6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6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7" name="Google Shape;2887;p6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888" name="Google Shape;2888;p6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889" name="Google Shape;2889;p6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6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6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92" name="Google Shape;2892;p6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93" name="Google Shape;2893;p6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894" name="Google Shape;2894;p6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895" name="Google Shape;2895;p6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6" name="Google Shape;2896;p6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6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8" name="Google Shape;2898;p6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9" name="Google Shape;2899;p6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0" name="Google Shape;2900;p6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1" name="Google Shape;2901;p6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02" name="Google Shape;2902;p6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903" name="Google Shape;2903;p6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4" name="Google Shape;2904;p6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5" name="Google Shape;2905;p6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6" name="Google Shape;2906;p6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7" name="Google Shape;2907;p6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8" name="Google Shape;2908;p6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9" name="Google Shape;2909;p6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10" name="Google Shape;2910;p6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911" name="Google Shape;2911;p6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12" name="Google Shape;2912;p6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13" name="Google Shape;2913;p6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14" name="Google Shape;291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66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7" name="Google Shape;2917;p66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18" name="Google Shape;2918;p66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9" name="Google Shape;2919;p66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20" name="Google Shape;2920;p66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1" name="Google Shape;2921;p66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22" name="Google Shape;2922;p66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66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2924" name="Google Shape;2924;p6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6" name="Google Shape;2926;p66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2927" name="Google Shape;2927;p6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28" name="Google Shape;2928;p6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29" name="Google Shape;2929;p6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0" name="Google Shape;293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67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33" name="Google Shape;2933;p67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4" name="Google Shape;2934;p67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5" name="Google Shape;2935;p67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36" name="Google Shape;2936;p67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2937" name="Google Shape;2937;p67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2938" name="Google Shape;2938;p67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67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0" name="Google Shape;2940;p67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2941" name="Google Shape;2941;p6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42" name="Google Shape;2942;p6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43" name="Google Shape;2943;p6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44" name="Google Shape;2944;p6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5" name="Google Shape;2945;p6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6" name="Google Shape;2946;p6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7" name="Google Shape;2947;p6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8" name="Google Shape;2948;p6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9" name="Google Shape;2949;p6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0" name="Google Shape;2950;p67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2951" name="Google Shape;2951;p67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67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67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67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5" name="Google Shape;2955;p67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2956" name="Google Shape;2956;p6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57" name="Google Shape;2957;p6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58" name="Google Shape;2958;p6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59" name="Google Shape;2959;p6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0" name="Google Shape;2960;p6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1" name="Google Shape;2961;p6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2" name="Google Shape;2962;p6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3" name="Google Shape;2963;p6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64" name="Google Shape;2964;p6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5" name="Google Shape;2965;p67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2966" name="Google Shape;2966;p67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67" name="Google Shape;2967;p67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68" name="Google Shape;2968;p67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69" name="Google Shape;2969;p6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0" name="Google Shape;2970;p6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1" name="Google Shape;2971;p6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2" name="Google Shape;2972;p6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3" name="Google Shape;2973;p6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74" name="Google Shape;2974;p67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75" name="Google Shape;2975;p67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2976" name="Google Shape;2976;p67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77" name="Google Shape;2977;p67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2978" name="Google Shape;2978;p67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67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67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67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2" name="Google Shape;2982;p67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2983" name="Google Shape;2983;p67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4" name="Google Shape;2984;p67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2985" name="Google Shape;2985;p6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6" name="Google Shape;2986;p6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7" name="Google Shape;2987;p67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2988" name="Google Shape;2988;p6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6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990" name="Google Shape;29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2" name="Google Shape;2992;p68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3" name="Google Shape;2993;p68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2994" name="Google Shape;2994;p68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68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68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68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8" name="Google Shape;2998;p68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2999" name="Google Shape;2999;p68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00" name="Google Shape;3000;p68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01" name="Google Shape;3001;p6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2" name="Google Shape;3002;p6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3" name="Google Shape;3003;p68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004" name="Google Shape;3004;p6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5" name="Google Shape;3005;p6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06" name="Google Shape;3006;p68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7" name="Google Shape;3007;p68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3008" name="Google Shape;3008;p68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09" name="Google Shape;3009;p6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0" name="Google Shape;3010;p68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1" name="Google Shape;3011;p68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012" name="Google Shape;3012;p6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6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6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6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6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6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6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68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020" name="Google Shape;3020;p6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6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6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6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6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6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6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27" name="Google Shape;3027;p68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028" name="Google Shape;3028;p6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0" name="Google Shape;303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2" name="Google Shape;3032;p69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3033" name="Google Shape;3033;p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34" name="Google Shape;3034;p69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3035" name="Google Shape;3035;p6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36" name="Google Shape;3036;p69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037" name="Google Shape;3037;p6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8" name="Google Shape;3038;p6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039" name="Google Shape;3039;p6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040" name="Google Shape;3040;p6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2" name="Google Shape;3042;p69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3043" name="Google Shape;3043;p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4" name="Google Shape;3044;p6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5" name="Google Shape;3045;p69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046" name="Google Shape;3046;p69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047" name="Google Shape;3047;p6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8" name="Google Shape;3048;p6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9" name="Google Shape;3049;p6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0" name="Google Shape;3050;p6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1" name="Google Shape;3051;p6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2" name="Google Shape;3052;p6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3" name="Google Shape;3053;p6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54" name="Google Shape;3054;p69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055" name="Google Shape;3055;p6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6" name="Google Shape;3056;p6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7" name="Google Shape;3057;p6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8" name="Google Shape;3058;p6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9" name="Google Shape;3059;p6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0" name="Google Shape;3060;p6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1" name="Google Shape;3061;p6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62" name="Google Shape;3062;p69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063" name="Google Shape;3063;p6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4" name="Google Shape;3064;p6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5" name="Google Shape;3065;p6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6" name="Google Shape;3066;p6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7" name="Google Shape;3067;p6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8" name="Google Shape;3068;p6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9" name="Google Shape;3069;p6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70" name="Google Shape;3070;p6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071" name="Google Shape;3071;p6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72" name="Google Shape;3072;p6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73" name="Google Shape;3073;p6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4" name="Google Shape;307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70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77" name="Google Shape;307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" name="Google Shape;3083;p7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3084" name="Google Shape;3084;p7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3085" name="Google Shape;3085;p7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86" name="Google Shape;3086;p7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87" name="Google Shape;3087;p7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90" name="Google Shape;3090;p7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2" name="Google Shape;3092;p7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3093" name="Google Shape;3093;p7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7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7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3096" name="Google Shape;3096;p7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7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8" name="Google Shape;3098;p7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3099" name="Google Shape;3099;p7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7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1" name="Google Shape;3101;p7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3102" name="Google Shape;3102;p7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7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4" name="Google Shape;3104;p7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05" name="Google Shape;3105;p7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7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7" name="Google Shape;3107;p7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108" name="Google Shape;3108;p7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9" name="Google Shape;3109;p7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1" name="Google Shape;3111;p7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112" name="Google Shape;3112;p7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7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7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7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7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7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7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9" name="Google Shape;3119;p7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0" name="Google Shape;3120;p7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3121" name="Google Shape;3121;p7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7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7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4" name="Google Shape;3124;p7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3125" name="Google Shape;3125;p7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28" name="Google Shape;3128;p7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9" name="Google Shape;3129;p7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130" name="Google Shape;3130;p7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3131" name="Google Shape;3131;p7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3132" name="Google Shape;3132;p7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7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4" name="Google Shape;3134;p7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3135" name="Google Shape;3135;p7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36" name="Google Shape;3136;p7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37" name="Google Shape;3137;p7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38" name="Google Shape;3138;p7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9" name="Google Shape;3139;p7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0" name="Google Shape;3140;p7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1" name="Google Shape;3141;p7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2" name="Google Shape;3142;p7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43" name="Google Shape;3143;p7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4" name="Google Shape;3144;p7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3145" name="Google Shape;3145;p7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7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7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7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9" name="Google Shape;3149;p7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3150" name="Google Shape;3150;p7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51" name="Google Shape;3151;p7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52" name="Google Shape;3152;p7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53" name="Google Shape;3153;p7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4" name="Google Shape;3154;p7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5" name="Google Shape;3155;p7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6" name="Google Shape;3156;p7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7" name="Google Shape;3157;p7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58" name="Google Shape;3158;p7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9" name="Google Shape;3159;p7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3160" name="Google Shape;3160;p7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1" name="Google Shape;3161;p7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62" name="Google Shape;3162;p7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63" name="Google Shape;3163;p7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4" name="Google Shape;3164;p7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5" name="Google Shape;3165;p7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6" name="Google Shape;3166;p7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7" name="Google Shape;3167;p7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68" name="Google Shape;3168;p7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7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71" name="Google Shape;3171;p7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72" name="Google Shape;3172;p7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73" name="Google Shape;3173;p7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3174" name="Google Shape;3174;p7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3175" name="Google Shape;3175;p7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7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7" name="Google Shape;3177;p7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178" name="Google Shape;3178;p7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7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0" name="Google Shape;3180;p7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3181" name="Google Shape;3181;p7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82" name="Google Shape;3182;p7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83" name="Google Shape;3183;p7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4" name="Google Shape;3184;p7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5" name="Google Shape;3185;p7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6" name="Google Shape;3186;p7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7" name="Google Shape;3187;p7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8" name="Google Shape;3188;p7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89" name="Google Shape;3189;p7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0" name="Google Shape;3190;p7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3191" name="Google Shape;3191;p7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92" name="Google Shape;3192;p7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93" name="Google Shape;3193;p7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94" name="Google Shape;3194;p7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5" name="Google Shape;3195;p7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6" name="Google Shape;3196;p7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7" name="Google Shape;3197;p7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8" name="Google Shape;3198;p7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99" name="Google Shape;3199;p7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0" name="Google Shape;3200;p7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3201" name="Google Shape;3201;p7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02" name="Google Shape;3202;p7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03" name="Google Shape;3203;p7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04" name="Google Shape;3204;p7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5" name="Google Shape;3205;p7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6" name="Google Shape;3206;p7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7" name="Google Shape;3207;p7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8" name="Google Shape;3208;p7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09" name="Google Shape;3209;p7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0" name="Google Shape;3210;p7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3211" name="Google Shape;3211;p7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7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7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14" name="Google Shape;321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17" name="Google Shape;3217;p7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218" name="Google Shape;3218;p7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3219" name="Google Shape;3219;p7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0" name="Google Shape;3220;p7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3221" name="Google Shape;3221;p7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7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3" name="Google Shape;3223;p7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4" name="Google Shape;3224;p7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3225" name="Google Shape;3225;p7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26" name="Google Shape;3226;p7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227" name="Google Shape;3227;p7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8" name="Google Shape;3228;p7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29" name="Google Shape;3229;p7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230" name="Google Shape;3230;p7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1" name="Google Shape;3231;p7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32" name="Google Shape;3232;p7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3233" name="Google Shape;3233;p7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4" name="Google Shape;3234;p7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235" name="Google Shape;3235;p7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3236" name="Google Shape;3236;p7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7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3239" name="Google Shape;3239;p7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3240" name="Google Shape;3240;p7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7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7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3" name="Google Shape;3243;p7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5" name="Google Shape;3245;p7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3246" name="Google Shape;3246;p7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7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7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49" name="Google Shape;324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52" name="Google Shape;3252;p7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3" name="Google Shape;3253;p7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4" name="Google Shape;3254;p7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55" name="Google Shape;3255;p7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3256" name="Google Shape;3256;p7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3257" name="Google Shape;3257;p7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58" name="Google Shape;3258;p7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3259" name="Google Shape;3259;p7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7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7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62" name="Google Shape;3262;p7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3263" name="Google Shape;3263;p7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3264" name="Google Shape;3264;p7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3265" name="Google Shape;3265;p7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6" name="Google Shape;3266;p7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7" name="Google Shape;3267;p7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68" name="Google Shape;3268;p7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3269" name="Google Shape;3269;p7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3270" name="Google Shape;3270;p7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1" name="Google Shape;3271;p7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72" name="Google Shape;3272;p7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73" name="Google Shape;3273;p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74" name="Google Shape;3274;p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275" name="Google Shape;3275;p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276" name="Google Shape;3276;p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77" name="Google Shape;3277;p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78" name="Google Shape;3278;p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79" name="Google Shape;3279;p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80" name="Google Shape;3280;p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3281" name="Google Shape;3281;p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82" name="Google Shape;3282;p7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3283" name="Google Shape;3283;p7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4" name="Google Shape;3284;p7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5" name="Google Shape;3285;p7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6" name="Google Shape;3286;p7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87" name="Google Shape;3287;p7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88" name="Google Shape;3288;p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89" name="Google Shape;3289;p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290" name="Google Shape;3290;p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291" name="Google Shape;3291;p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92" name="Google Shape;3292;p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93" name="Google Shape;3293;p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94" name="Google Shape;3294;p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295" name="Google Shape;3295;p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3296" name="Google Shape;3296;p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297" name="Google Shape;3297;p7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298" name="Google Shape;3298;p7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299" name="Google Shape;3299;p7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300" name="Google Shape;3300;p7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301" name="Google Shape;3301;p7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2" name="Google Shape;3302;p7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3" name="Google Shape;3303;p7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4" name="Google Shape;3304;p7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305" name="Google Shape;3305;p7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3306" name="Google Shape;3306;p7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307" name="Google Shape;3307;p7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3308" name="Google Shape;3308;p7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7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0" name="Google Shape;3310;p7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3311" name="Google Shape;3311;p7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3312" name="Google Shape;3312;p7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7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4" name="Google Shape;3314;p7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5" name="Google Shape;3315;p7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3316" name="Google Shape;3316;p7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17" name="Google Shape;3317;p7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18" name="Google Shape;3318;p7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9" name="Google Shape;3319;p7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3320" name="Google Shape;3320;p7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3321" name="Google Shape;3321;p7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7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3" name="Google Shape;3323;p7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3324" name="Google Shape;3324;p7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25" name="Google Shape;3325;p7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6" name="Google Shape;3326;p7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27" name="Google Shape;332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4" name="Google Shape;354;p11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11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6" name="Google Shape;356;p11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57" name="Google Shape;357;p11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358" name="Google Shape;358;p11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359" name="Google Shape;359;p1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0" name="Google Shape;360;p11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361" name="Google Shape;361;p1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4" name="Google Shape;364;p11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365" name="Google Shape;365;p11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366" name="Google Shape;366;p11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367" name="Google Shape;367;p11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1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1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" name="Google Shape;370;p11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371" name="Google Shape;371;p11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372" name="Google Shape;372;p11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" name="Google Shape;373;p11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4" name="Google Shape;374;p11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75" name="Google Shape;375;p1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76" name="Google Shape;376;p1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77" name="Google Shape;377;p1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78" name="Google Shape;378;p1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79" name="Google Shape;379;p1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80" name="Google Shape;380;p1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81" name="Google Shape;381;p1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82" name="Google Shape;382;p1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383" name="Google Shape;383;p1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84" name="Google Shape;384;p11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385" name="Google Shape;385;p11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11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11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11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89" name="Google Shape;389;p11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390" name="Google Shape;390;p1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391" name="Google Shape;391;p1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392" name="Google Shape;392;p1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393" name="Google Shape;393;p1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94" name="Google Shape;394;p1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95" name="Google Shape;395;p1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96" name="Google Shape;396;p1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397" name="Google Shape;397;p1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398" name="Google Shape;398;p1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9" name="Google Shape;399;p11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400" name="Google Shape;400;p11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401" name="Google Shape;401;p11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02" name="Google Shape;402;p11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403" name="Google Shape;403;p11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4" name="Google Shape;404;p11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5" name="Google Shape;405;p11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6" name="Google Shape;406;p11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07" name="Google Shape;407;p11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408" name="Google Shape;408;p11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09" name="Google Shape;409;p11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410" name="Google Shape;410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" name="Google Shape;412;p11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413" name="Google Shape;413;p11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414" name="Google Shape;414;p11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" name="Google Shape;416;p11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11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418" name="Google Shape;418;p1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9" name="Google Shape;419;p1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0" name="Google Shape;420;p1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1" name="Google Shape;421;p11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422" name="Google Shape;422;p11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423" name="Google Shape;423;p11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" name="Google Shape;425;p11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426" name="Google Shape;426;p1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7" name="Google Shape;427;p1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1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9" name="Google Shape;3329;p7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3330" name="Google Shape;3330;p7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1" name="Google Shape;3331;p7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2" name="Google Shape;3332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333" name="Google Shape;3333;p7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3334" name="Google Shape;3334;p7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3335" name="Google Shape;3335;p7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7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7" name="Google Shape;3337;p7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3338" name="Google Shape;3338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39" name="Google Shape;3339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40" name="Google Shape;3340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41" name="Google Shape;3341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2" name="Google Shape;3342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3" name="Google Shape;3343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4" name="Google Shape;3344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5" name="Google Shape;3345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46" name="Google Shape;3346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7" name="Google Shape;3347;p7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3348" name="Google Shape;3348;p7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7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7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7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2" name="Google Shape;3352;p7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3353" name="Google Shape;3353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54" name="Google Shape;3354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55" name="Google Shape;3355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56" name="Google Shape;3356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7" name="Google Shape;3357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8" name="Google Shape;3358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9" name="Google Shape;3359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0" name="Google Shape;3360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61" name="Google Shape;3361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2" name="Google Shape;3362;p7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3363" name="Google Shape;3363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64" name="Google Shape;3364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65" name="Google Shape;3365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66" name="Google Shape;3366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7" name="Google Shape;3367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8" name="Google Shape;3368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9" name="Google Shape;3369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0" name="Google Shape;3370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71" name="Google Shape;3371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2" name="Google Shape;3372;p7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3373" name="Google Shape;3373;p7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3374" name="Google Shape;3374;p7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7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6" name="Google Shape;3376;p7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377" name="Google Shape;3377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78" name="Google Shape;3378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79" name="Google Shape;3379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80" name="Google Shape;3380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1" name="Google Shape;3381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2" name="Google Shape;3382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3" name="Google Shape;3383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4" name="Google Shape;3384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85" name="Google Shape;3385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6" name="Google Shape;3386;p7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387" name="Google Shape;3387;p7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7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7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7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1" name="Google Shape;3391;p7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392" name="Google Shape;3392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93" name="Google Shape;3393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94" name="Google Shape;3394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95" name="Google Shape;3395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6" name="Google Shape;3396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7" name="Google Shape;3397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8" name="Google Shape;3398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99" name="Google Shape;3399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400" name="Google Shape;3400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1" name="Google Shape;3401;p7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402" name="Google Shape;3402;p7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403" name="Google Shape;3403;p7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04" name="Google Shape;3404;p7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405" name="Google Shape;3405;p7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6" name="Google Shape;3406;p7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7" name="Google Shape;3407;p7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8" name="Google Shape;3408;p7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09" name="Google Shape;3409;p7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410" name="Google Shape;3410;p7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1" name="Google Shape;3411;p7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412" name="Google Shape;3412;p7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13" name="Google Shape;3413;p7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14" name="Google Shape;3414;p7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15" name="Google Shape;341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7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18" name="Google Shape;3418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9" name="Google Shape;3419;p7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0" name="Google Shape;3420;p7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2" name="Google Shape;3422;p7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23" name="Google Shape;3423;p7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5" name="Google Shape;3425;p7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26" name="Google Shape;3426;p7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27" name="Google Shape;3427;p7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28" name="Google Shape;3428;p7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9" name="Google Shape;3429;p7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430" name="Google Shape;3430;p7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1" name="Google Shape;3431;p7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6" name="Google Shape;3436;p7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437" name="Google Shape;3437;p7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7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9" name="Google Shape;3439;p7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440" name="Google Shape;3440;p7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7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2" name="Google Shape;344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7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45" name="Google Shape;3445;p7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446" name="Google Shape;3446;p7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447" name="Google Shape;3447;p7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7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49" name="Google Shape;3449;p7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1" name="Google Shape;3451;p7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452" name="Google Shape;3452;p7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7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54" name="Google Shape;345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7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7" name="Google Shape;3457;p7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458" name="Google Shape;3458;p7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459" name="Google Shape;3459;p7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460" name="Google Shape;3460;p7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1" name="Google Shape;3461;p7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462" name="Google Shape;3462;p7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63" name="Google Shape;3463;p7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464" name="Google Shape;3464;p7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5" name="Google Shape;3465;p7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6" name="Google Shape;3466;p7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467" name="Google Shape;3467;p7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8" name="Google Shape;3468;p7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9" name="Google Shape;3469;p7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470" name="Google Shape;3470;p7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1" name="Google Shape;3471;p7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72" name="Google Shape;3472;p7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473" name="Google Shape;3473;p7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7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5" name="Google Shape;3475;p7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476" name="Google Shape;3476;p7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7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8" name="Google Shape;3478;p7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9" name="Google Shape;3479;p7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480" name="Google Shape;3480;p7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7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7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7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7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7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7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7" name="Google Shape;3487;p7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3488" name="Google Shape;3488;p7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89" name="Google Shape;3489;p7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0" name="Google Shape;3490;p7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3491" name="Google Shape;3491;p7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7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7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4" name="Google Shape;3494;p7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3495" name="Google Shape;3495;p7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7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7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8" name="Google Shape;3498;p7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7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0" name="Google Shape;3500;p7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3501" name="Google Shape;3501;p7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02" name="Google Shape;3502;p7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3" name="Google Shape;3503;p7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4" name="Google Shape;3504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8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7" name="Google Shape;3507;p8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08" name="Google Shape;3508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8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511" name="Google Shape;3511;p8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12" name="Google Shape;3512;p8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3513" name="Google Shape;3513;p8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3514" name="Google Shape;3514;p8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8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16" name="Google Shape;3516;p8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3517" name="Google Shape;3517;p8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8" name="Google Shape;3518;p8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9" name="Google Shape;3519;p8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0" name="Google Shape;3520;p8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1" name="Google Shape;3521;p8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2" name="Google Shape;3522;p8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3" name="Google Shape;3523;p8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4" name="Google Shape;3524;p8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3525" name="Google Shape;3525;p8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6" name="Google Shape;3526;p8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7" name="Google Shape;3527;p8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8" name="Google Shape;3528;p8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9" name="Google Shape;3529;p8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8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1" name="Google Shape;3531;p8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32" name="Google Shape;3532;p8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3533" name="Google Shape;3533;p8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8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35" name="Google Shape;3535;p8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3536" name="Google Shape;3536;p8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3537" name="Google Shape;3537;p8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538" name="Google Shape;3538;p8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39" name="Google Shape;3539;p8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0" name="Google Shape;3540;p8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1" name="Google Shape;3541;p8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2" name="Google Shape;3542;p8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3" name="Google Shape;3543;p8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44" name="Google Shape;3544;p8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5" name="Google Shape;3545;p8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46" name="Google Shape;3546;p8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47" name="Google Shape;3547;p8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8" name="Google Shape;3548;p8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9" name="Google Shape;3549;p8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0" name="Google Shape;3550;p8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1" name="Google Shape;3551;p8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52" name="Google Shape;3552;p8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53" name="Google Shape;3553;p8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54" name="Google Shape;3554;p8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55" name="Google Shape;3555;p8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6" name="Google Shape;3556;p8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7" name="Google Shape;3557;p8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8" name="Google Shape;3558;p8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9" name="Google Shape;3559;p8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60" name="Google Shape;3560;p8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1" name="Google Shape;3561;p8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562" name="Google Shape;3562;p8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563" name="Google Shape;3563;p8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4" name="Google Shape;3564;p8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5" name="Google Shape;3565;p8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6" name="Google Shape;3566;p8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7" name="Google Shape;3567;p8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68" name="Google Shape;3568;p8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69" name="Google Shape;3569;p8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3570" name="Google Shape;3570;p8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71" name="Google Shape;3571;p8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72" name="Google Shape;3572;p8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3573" name="Google Shape;3573;p8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8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75" name="Google Shape;357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0" name="Google Shape;3580;p8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1" name="Google Shape;3581;p8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2" name="Google Shape;3582;p8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3" name="Google Shape;3583;p8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4" name="Google Shape;3584;p8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8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8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8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8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589" name="Google Shape;3589;p8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590" name="Google Shape;3590;p8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591" name="Google Shape;3591;p8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3592" name="Google Shape;3592;p8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3593" name="Google Shape;3593;p8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4" name="Google Shape;3594;p8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3595" name="Google Shape;3595;p8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8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8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8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8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8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8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2" name="Google Shape;3602;p8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3603" name="Google Shape;3603;p8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04" name="Google Shape;3604;p8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05" name="Google Shape;3605;p8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6" name="Google Shape;3606;p8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07" name="Google Shape;3607;p8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3608" name="Google Shape;3608;p8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09" name="Google Shape;3609;p8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10" name="Google Shape;3610;p8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1" name="Google Shape;3611;p8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12" name="Google Shape;3612;p8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3613" name="Google Shape;3613;p8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14" name="Google Shape;3614;p8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3615" name="Google Shape;3615;p8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6" name="Google Shape;3616;p8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617" name="Google Shape;3617;p8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3618" name="Google Shape;3618;p8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3619" name="Google Shape;3619;p8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8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8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2" name="Google Shape;3622;p8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4" name="Google Shape;3624;p8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3625" name="Google Shape;3625;p8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6" name="Google Shape;3626;p8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7" name="Google Shape;3627;p8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8" name="Google Shape;3628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8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31" name="Google Shape;3631;p8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32" name="Google Shape;3632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35" name="Google Shape;3635;p8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3636" name="Google Shape;3636;p8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8" name="Google Shape;3638;p8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3639" name="Google Shape;3639;p8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0" name="Google Shape;3640;p8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3641" name="Google Shape;3641;p8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8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8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8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8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8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8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8" name="Google Shape;3648;p8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649" name="Google Shape;3649;p8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8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8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8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8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8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8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6" name="Google Shape;3656;p8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0" name="Google Shape;3660;p8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3661" name="Google Shape;3661;p8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662" name="Google Shape;3662;p8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663" name="Google Shape;3663;p8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64" name="Google Shape;3664;p8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5" name="Google Shape;3665;p8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6" name="Google Shape;3666;p8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7" name="Google Shape;3667;p8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8" name="Google Shape;3668;p8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69" name="Google Shape;3669;p8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0" name="Google Shape;3670;p8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71" name="Google Shape;3671;p8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72" name="Google Shape;3672;p8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3" name="Google Shape;3673;p8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4" name="Google Shape;3674;p8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5" name="Google Shape;3675;p8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6" name="Google Shape;3676;p8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77" name="Google Shape;3677;p8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8" name="Google Shape;3678;p8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79" name="Google Shape;3679;p8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80" name="Google Shape;3680;p8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1" name="Google Shape;3681;p8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2" name="Google Shape;3682;p8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3" name="Google Shape;3683;p8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4" name="Google Shape;3684;p8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85" name="Google Shape;3685;p8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6" name="Google Shape;3686;p8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687" name="Google Shape;3687;p8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88" name="Google Shape;3688;p8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9" name="Google Shape;3689;p8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0" name="Google Shape;3690;p8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1" name="Google Shape;3691;p8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2" name="Google Shape;3692;p8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3" name="Google Shape;3693;p8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94" name="Google Shape;3694;p8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695" name="Google Shape;3695;p8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696" name="Google Shape;3696;p8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97" name="Google Shape;3697;p8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8" name="Google Shape;3698;p8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3699" name="Google Shape;3699;p8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8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1" name="Google Shape;370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12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432" name="Google Shape;432;p12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12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5" name="Google Shape;435;p12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436" name="Google Shape;436;p12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437" name="Google Shape;437;p1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12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440" name="Google Shape;440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1" name="Google Shape;441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2" name="Google Shape;442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3" name="Google Shape;443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6" name="Google Shape;446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7" name="Google Shape;447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48" name="Google Shape;448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12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450" name="Google Shape;450;p1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12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455" name="Google Shape;455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56" name="Google Shape;456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57" name="Google Shape;457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8" name="Google Shape;458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3" name="Google Shape;463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12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465" name="Google Shape;465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6" name="Google Shape;466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7" name="Google Shape;467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8" name="Google Shape;468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73" name="Google Shape;473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4" name="Google Shape;474;p12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475" name="Google Shape;475;p12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476" name="Google Shape;476;p1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2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479" name="Google Shape;479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80" name="Google Shape;480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1" name="Google Shape;481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2" name="Google Shape;482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87" name="Google Shape;487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12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489" name="Google Shape;489;p1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12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494" name="Google Shape;494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95" name="Google Shape;495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6" name="Google Shape;496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7" name="Google Shape;497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02" name="Google Shape;502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" name="Google Shape;503;p12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504" name="Google Shape;504;p1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505" name="Google Shape;505;p1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06" name="Google Shape;506;p1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7" name="Google Shape;507;p1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512" name="Google Shape;512;p1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12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514" name="Google Shape;514;p1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5" name="Google Shape;515;p1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6" name="Google Shape;516;p1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7" name="Google Shape;51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04" name="Google Shape;3704;p8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3705" name="Google Shape;3705;p8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3706" name="Google Shape;3706;p8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8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8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9" name="Google Shape;3709;p8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3710" name="Google Shape;3710;p8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11" name="Google Shape;3711;p8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712" name="Google Shape;3712;p8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3" name="Google Shape;3713;p8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14" name="Google Shape;3714;p8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8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3717" name="Google Shape;3717;p8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18" name="Google Shape;3718;p8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3719" name="Google Shape;3719;p8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20" name="Google Shape;3720;p8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721" name="Google Shape;3721;p8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2" name="Google Shape;3722;p8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23" name="Google Shape;3723;p8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724" name="Google Shape;3724;p8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6" name="Google Shape;3726;p8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3727" name="Google Shape;3727;p8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8" name="Google Shape;3728;p8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9" name="Google Shape;3729;p8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730" name="Google Shape;3730;p8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731" name="Google Shape;3731;p8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2" name="Google Shape;3732;p8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3" name="Google Shape;3733;p8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4" name="Google Shape;3734;p8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5" name="Google Shape;3735;p8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6" name="Google Shape;3736;p8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7" name="Google Shape;3737;p8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38" name="Google Shape;3738;p8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739" name="Google Shape;3739;p8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0" name="Google Shape;3740;p8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1" name="Google Shape;3741;p8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2" name="Google Shape;3742;p8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3" name="Google Shape;3743;p8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4" name="Google Shape;3744;p8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5" name="Google Shape;3745;p8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6" name="Google Shape;3746;p8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747" name="Google Shape;3747;p8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8" name="Google Shape;3748;p8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9" name="Google Shape;3749;p8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0" name="Google Shape;3750;p8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1" name="Google Shape;3751;p8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2" name="Google Shape;3752;p8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3" name="Google Shape;3753;p8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4" name="Google Shape;3754;p8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55" name="Google Shape;3755;p8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56" name="Google Shape;3756;p8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57" name="Google Shape;3757;p8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58" name="Google Shape;3758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61" name="Google Shape;3761;p8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3762" name="Google Shape;3762;p8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3763" name="Google Shape;3763;p8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64" name="Google Shape;3764;p8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765" name="Google Shape;3765;p8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6" name="Google Shape;3766;p8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7" name="Google Shape;3767;p8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8" name="Google Shape;3768;p8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9" name="Google Shape;3769;p8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0" name="Google Shape;3770;p8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1" name="Google Shape;3771;p8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2" name="Google Shape;3772;p8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773" name="Google Shape;3773;p8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4" name="Google Shape;3774;p8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5" name="Google Shape;3775;p8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6" name="Google Shape;3776;p8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7" name="Google Shape;3777;p8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8" name="Google Shape;3778;p8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9" name="Google Shape;3779;p8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80" name="Google Shape;3780;p8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1" name="Google Shape;3781;p8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82" name="Google Shape;3782;p8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8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4" name="Google Shape;3784;p8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5" name="Google Shape;3785;p8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8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87" name="Google Shape;3787;p8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3788" name="Google Shape;3788;p8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9" name="Google Shape;3789;p8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3790" name="Google Shape;3790;p8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3791" name="Google Shape;3791;p8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2" name="Google Shape;3792;p8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93" name="Google Shape;3793;p8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8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95" name="Google Shape;3795;p8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796" name="Google Shape;3796;p8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7" name="Google Shape;3797;p8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8" name="Google Shape;3798;p8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9" name="Google Shape;3799;p8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0" name="Google Shape;3800;p8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1" name="Google Shape;3801;p8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2" name="Google Shape;3802;p8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3" name="Google Shape;3803;p8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804" name="Google Shape;3804;p8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05" name="Google Shape;3805;p8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06" name="Google Shape;3806;p8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07" name="Google Shape;380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9" name="Google Shape;3809;p8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3810" name="Google Shape;3810;p8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1" name="Google Shape;3811;p8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3812" name="Google Shape;3812;p8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3813" name="Google Shape;3813;p8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4" name="Google Shape;3814;p8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15" name="Google Shape;3815;p8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3816" name="Google Shape;3816;p8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7" name="Google Shape;3817;p8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818" name="Google Shape;3818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19" name="Google Shape;3819;p8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3820" name="Google Shape;3820;p8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1" name="Google Shape;3821;p8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3" name="Google Shape;3823;p8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3824" name="Google Shape;3824;p8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8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6" name="Google Shape;3826;p8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3827" name="Google Shape;3827;p8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8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9" name="Google Shape;3829;p8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3830" name="Google Shape;3830;p8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8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2" name="Google Shape;3832;p8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3833" name="Google Shape;3833;p8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3834" name="Google Shape;3834;p8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8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8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3837" name="Google Shape;3837;p8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8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8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8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3841" name="Google Shape;3841;p8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8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3" name="Google Shape;3843;p8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4" name="Google Shape;3844;p88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3845" name="Google Shape;3845;p88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88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47" name="Google Shape;3847;p8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48" name="Google Shape;384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1" name="Google Shape;3851;p8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2" name="Google Shape;3852;p8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53" name="Google Shape;3853;p8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3854" name="Google Shape;3854;p8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6" name="Google Shape;3856;p8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3857" name="Google Shape;3857;p8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1" name="Google Shape;3861;p8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3862" name="Google Shape;3862;p8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3863" name="Google Shape;3863;p8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8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8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6" name="Google Shape;3866;p8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7" name="Google Shape;3867;p8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9" name="Google Shape;3869;p8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3870" name="Google Shape;3870;p8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8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2" name="Google Shape;3872;p8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3873" name="Google Shape;3873;p8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8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8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8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8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8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8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0" name="Google Shape;3880;p8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3881" name="Google Shape;3881;p8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8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8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8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8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8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8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8" name="Google Shape;3888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9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91" name="Google Shape;3891;p9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92" name="Google Shape;3892;p9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3893" name="Google Shape;3893;p9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94" name="Google Shape;3894;p9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3895" name="Google Shape;3895;p9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9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9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9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9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9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9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2" name="Google Shape;3902;p9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3903" name="Google Shape;3903;p9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4" name="Google Shape;3904;p9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5" name="Google Shape;3905;p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7" name="Google Shape;3907;p9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8" name="Google Shape;3908;p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9" name="Google Shape;3909;p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10" name="Google Shape;3910;p9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11" name="Google Shape;3911;p9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2" name="Google Shape;3912;p9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13" name="Google Shape;3913;p9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4" name="Google Shape;3914;p9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3915" name="Google Shape;3915;p9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9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7" name="Google Shape;3917;p9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3918" name="Google Shape;3918;p9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9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20" name="Google Shape;3920;p9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3921" name="Google Shape;3921;p9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2" name="Google Shape;3922;p9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9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5" name="Google Shape;3925;p9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3926" name="Google Shape;3926;p9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9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9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9" name="Google Shape;3929;p9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3930" name="Google Shape;3930;p9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9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9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3" name="Google Shape;3933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36" name="Google Shape;3936;p9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937" name="Google Shape;3937;p9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3938" name="Google Shape;3938;p9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1" name="Google Shape;3941;p9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3942" name="Google Shape;3942;p9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9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4" name="Google Shape;3944;p9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3945" name="Google Shape;3945;p9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9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7" name="Google Shape;3947;p9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3948" name="Google Shape;3948;p9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9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950" name="Google Shape;3950;p9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1" name="Google Shape;3951;p9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3952" name="Google Shape;3952;p9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3" name="Google Shape;3953;p9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3954" name="Google Shape;3954;p9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9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56" name="Google Shape;3956;p9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3957" name="Google Shape;3957;p9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8" name="Google Shape;3958;p9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9" name="Google Shape;3959;p9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3960" name="Google Shape;3960;p9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1" name="Google Shape;3961;p9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2" name="Google Shape;3962;p9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3963" name="Google Shape;3963;p9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4" name="Google Shape;3964;p9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65" name="Google Shape;3965;p9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3966" name="Google Shape;3966;p9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7" name="Google Shape;3967;p9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3968" name="Google Shape;3968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0" name="Google Shape;3970;p9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3971" name="Google Shape;3971;p9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72" name="Google Shape;3972;p9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3973" name="Google Shape;3973;p9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3974" name="Google Shape;3974;p9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5" name="Google Shape;3975;p9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76" name="Google Shape;3976;p9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3977" name="Google Shape;3977;p9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8" name="Google Shape;3978;p9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9" name="Google Shape;3979;p9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80" name="Google Shape;3980;p9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3981" name="Google Shape;3981;p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3982" name="Google Shape;3982;p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983" name="Google Shape;3983;p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3984" name="Google Shape;3984;p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5" name="Google Shape;3985;p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6" name="Google Shape;3986;p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7" name="Google Shape;3987;p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88" name="Google Shape;3988;p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3989" name="Google Shape;3989;p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90" name="Google Shape;3990;p9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3991" name="Google Shape;3991;p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3992" name="Google Shape;3992;p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993" name="Google Shape;3993;p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3994" name="Google Shape;3994;p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5" name="Google Shape;3995;p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6" name="Google Shape;3996;p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7" name="Google Shape;3997;p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998" name="Google Shape;3998;p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3999" name="Google Shape;3999;p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0" name="Google Shape;4000;p9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001" name="Google Shape;4001;p9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02" name="Google Shape;4002;p9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03" name="Google Shape;4003;p9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04" name="Google Shape;4004;p9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5" name="Google Shape;4005;p9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6" name="Google Shape;4006;p9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7" name="Google Shape;4007;p9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08" name="Google Shape;4008;p9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4009" name="Google Shape;4009;p9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10" name="Google Shape;4010;p9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4011" name="Google Shape;4011;p9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2" name="Google Shape;4012;p9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13" name="Google Shape;4013;p9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4014" name="Google Shape;4014;p9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9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16" name="Google Shape;4016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17" name="Google Shape;4017;p9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18" name="Google Shape;4018;p9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019" name="Google Shape;4019;p9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4020" name="Google Shape;4020;p9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4021" name="Google Shape;4021;p9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9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3" name="Google Shape;4023;p9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4024" name="Google Shape;4024;p9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9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9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27" name="Google Shape;4027;p9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4028" name="Google Shape;4028;p9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29" name="Google Shape;4029;p9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30" name="Google Shape;4030;p9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31" name="Google Shape;4031;p9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2" name="Google Shape;4032;p9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3" name="Google Shape;4033;p9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4" name="Google Shape;4034;p9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5" name="Google Shape;4035;p9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036" name="Google Shape;4036;p9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37" name="Google Shape;4037;p9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4038" name="Google Shape;4038;p9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4039" name="Google Shape;4039;p9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9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9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4042" name="Google Shape;4042;p9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9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4" name="Google Shape;4044;p9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4045" name="Google Shape;4045;p9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6" name="Google Shape;4046;p9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4047" name="Google Shape;4047;p9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48" name="Google Shape;4048;p9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49" name="Google Shape;4049;p9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50" name="Google Shape;4050;p9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1" name="Google Shape;4051;p9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2" name="Google Shape;4052;p9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3" name="Google Shape;4053;p9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4" name="Google Shape;4054;p9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055" name="Google Shape;4055;p9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6" name="Google Shape;4056;p9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4057" name="Google Shape;4057;p9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8" name="Google Shape;4058;p9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059" name="Google Shape;4059;p9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060" name="Google Shape;4060;p9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1" name="Google Shape;4061;p9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2" name="Google Shape;4062;p9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3" name="Google Shape;4063;p9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4" name="Google Shape;4064;p9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065" name="Google Shape;4065;p9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66" name="Google Shape;4066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3"/>
        </a:solidFill>
      </p:bgPr>
    </p:bg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69" name="Google Shape;4069;p9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70" name="Google Shape;4070;p9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71" name="Google Shape;4071;p9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072" name="Google Shape;4072;p9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073" name="Google Shape;4073;p9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4074" name="Google Shape;4074;p9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75" name="Google Shape;4075;p9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4076" name="Google Shape;4076;p9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4077" name="Google Shape;4077;p9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8" name="Google Shape;4078;p9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79" name="Google Shape;4079;p9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4080" name="Google Shape;4080;p9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1" name="Google Shape;4081;p9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2" name="Google Shape;4082;p9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83" name="Google Shape;4083;p9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084" name="Google Shape;4084;p9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85" name="Google Shape;4085;p9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86" name="Google Shape;4086;p9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87" name="Google Shape;4087;p9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88" name="Google Shape;4088;p9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89" name="Google Shape;4089;p9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90" name="Google Shape;4090;p9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91" name="Google Shape;4091;p9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4092" name="Google Shape;4092;p9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3" name="Google Shape;4093;p9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4094" name="Google Shape;4094;p9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095" name="Google Shape;4095;p9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096" name="Google Shape;4096;p9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097" name="Google Shape;4097;p9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98" name="Google Shape;4098;p9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099" name="Google Shape;4099;p9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00" name="Google Shape;4100;p9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01" name="Google Shape;4101;p9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4102" name="Google Shape;4102;p9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03" name="Google Shape;4103;p9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4104" name="Google Shape;4104;p9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4105" name="Google Shape;4105;p9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106" name="Google Shape;4106;p9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4107" name="Google Shape;4107;p9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08" name="Google Shape;4108;p9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09" name="Google Shape;4109;p9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10" name="Google Shape;4110;p9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111" name="Google Shape;4111;p9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4112" name="Google Shape;4112;p9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13" name="Google Shape;4113;p9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4114" name="Google Shape;4114;p9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9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16" name="Google Shape;4116;p9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4117" name="Google Shape;4117;p9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9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119" name="Google Shape;4119;p9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0" name="Google Shape;4120;p9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4121" name="Google Shape;4121;p9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2" name="Google Shape;4122;p9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3" name="Google Shape;4123;p9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4" name="Google Shape;4124;p9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4125" name="Google Shape;4125;p9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4126" name="Google Shape;4126;p9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9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9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9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0" name="Google Shape;4130;p9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4131" name="Google Shape;4131;p9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32" name="Google Shape;4132;p9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133" name="Google Shape;4133;p9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9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35" name="Google Shape;4135;p9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136" name="Google Shape;4136;p9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9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138" name="Google Shape;4138;p9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9" name="Google Shape;4139;p9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4140" name="Google Shape;4140;p9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41" name="Google Shape;4141;p9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42" name="Google Shape;4142;p9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43" name="Google Shape;4143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5" name="Google Shape;4145;p9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4146" name="Google Shape;4146;p9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4147" name="Google Shape;4147;p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48" name="Google Shape;4148;p9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49" name="Google Shape;4149;p9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4150" name="Google Shape;4150;p9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51" name="Google Shape;4151;p9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52" name="Google Shape;4152;p9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3" name="Google Shape;4153;p9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4" name="Google Shape;4154;p9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5" name="Google Shape;4155;p9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6" name="Google Shape;4156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7" name="Google Shape;4157;p9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158" name="Google Shape;4158;p9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159" name="Google Shape;4159;p9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160" name="Google Shape;4160;p9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4161" name="Google Shape;4161;p9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9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3" name="Google Shape;4163;p9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4164" name="Google Shape;4164;p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1" name="Google Shape;4171;p9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4172" name="Google Shape;4172;p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79" name="Google Shape;4179;p9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4180" name="Google Shape;4180;p9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1" name="Google Shape;4181;p9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9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9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9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9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6" name="Google Shape;4186;p9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187" name="Google Shape;4187;p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9" name="Google Shape;4189;p9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190" name="Google Shape;4190;p9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9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2" name="Google Shape;4192;p9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4193" name="Google Shape;4193;p9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4194" name="Google Shape;4194;p9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9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6" name="Google Shape;4196;p9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9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98" name="Google Shape;4198;p9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4199" name="Google Shape;4199;p9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9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9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9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9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9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9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6" name="Google Shape;420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9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9" name="Google Shape;4209;p9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0" name="Google Shape;4210;p9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1" name="Google Shape;4211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2" name="Google Shape;4212;p9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13" name="Google Shape;4213;p9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14" name="Google Shape;4214;p9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15" name="Google Shape;4215;p9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16" name="Google Shape;4216;p9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17" name="Google Shape;4217;p9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218" name="Google Shape;4218;p9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4219" name="Google Shape;4219;p9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220" name="Google Shape;4220;p9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9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9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9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4" name="Google Shape;4224;p9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4225" name="Google Shape;4225;p9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6" name="Google Shape;4226;p9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227" name="Google Shape;4227;p9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9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29" name="Google Shape;4229;p9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230" name="Google Shape;4230;p9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9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32" name="Google Shape;4232;p9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3" name="Google Shape;4233;p9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4234" name="Google Shape;4234;p9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35" name="Google Shape;4235;p9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6" name="Google Shape;4236;p9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7" name="Google Shape;4237;p9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238" name="Google Shape;4238;p9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9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9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9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9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9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9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5" name="Google Shape;4245;p9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246" name="Google Shape;4246;p9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9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9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9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9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9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9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53" name="Google Shape;4253;p9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254" name="Google Shape;4254;p9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9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9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4257" name="Google Shape;4257;p9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58" name="Google Shape;4258;p9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9" name="Google Shape;4259;p9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0" name="Google Shape;426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3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520" name="Google Shape;52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1" name="Google Shape;521;p13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522" name="Google Shape;522;p1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3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525" name="Google Shape;525;p13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13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528" name="Google Shape;528;p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29" name="Google Shape;529;p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0" name="Google Shape;530;p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1" name="Google Shape;531;p13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532" name="Google Shape;532;p1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13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8" name="Google Shape;538;p13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539" name="Google Shape;539;p1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1" name="Google Shape;541;p13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4" name="Google Shape;54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63" name="Google Shape;4263;p9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4" name="Google Shape;4264;p9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5" name="Google Shape;4265;p9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6" name="Google Shape;4266;p9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7" name="Google Shape;4267;p9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68" name="Google Shape;4268;p9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69" name="Google Shape;4269;p9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270" name="Google Shape;4270;p9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271" name="Google Shape;4271;p9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4272" name="Google Shape;4272;p9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73" name="Google Shape;4273;p9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4274" name="Google Shape;4274;p9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9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76" name="Google Shape;4276;p9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77" name="Google Shape;4277;p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79" name="Google Shape;4279;p9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80" name="Google Shape;4280;p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82" name="Google Shape;4282;p9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4283" name="Google Shape;4283;p9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9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285" name="Google Shape;4285;p9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4286" name="Google Shape;4286;p9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7" name="Google Shape;4287;p9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4288" name="Google Shape;4288;p9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4289" name="Google Shape;4289;p9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4290" name="Google Shape;4290;p9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4291" name="Google Shape;4291;p9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2" name="Google Shape;4292;p9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3" name="Google Shape;4293;p9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4" name="Google Shape;4294;p9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5" name="Google Shape;4295;p9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96" name="Google Shape;4296;p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7" name="Google Shape;4297;p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8" name="Google Shape;4298;p9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4299" name="Google Shape;4299;p9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0" name="Google Shape;4300;p9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1" name="Google Shape;4301;p9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302" name="Google Shape;4302;p9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9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4304" name="Google Shape;4304;p9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5" name="Google Shape;4305;p9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4306" name="Google Shape;4306;p9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4307" name="Google Shape;4307;p9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9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9" name="Google Shape;4309;p9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4310" name="Google Shape;4310;p9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9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2" name="Google Shape;4312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5" name="Google Shape;4315;p9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6" name="Google Shape;4316;p9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7" name="Google Shape;4317;p9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8" name="Google Shape;4318;p9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9" name="Google Shape;4319;p9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0" name="Google Shape;4320;p9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1" name="Google Shape;4321;p9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22" name="Google Shape;4322;p9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23" name="Google Shape;4323;p9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24" name="Google Shape;4324;p9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25" name="Google Shape;4325;p9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326" name="Google Shape;4326;p9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327" name="Google Shape;4327;p9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4328" name="Google Shape;4328;p9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9" name="Google Shape;4329;p9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330" name="Google Shape;4330;p9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9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9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3" name="Google Shape;4333;p9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334" name="Google Shape;4334;p9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9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36" name="Google Shape;4336;p9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337" name="Google Shape;4337;p9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338" name="Google Shape;4338;p9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9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9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341" name="Google Shape;4341;p9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2" name="Google Shape;4342;p9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4343" name="Google Shape;4343;p9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344" name="Google Shape;4344;p9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9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9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9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9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9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9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1" name="Google Shape;4351;p9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4352" name="Google Shape;4352;p9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9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9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9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9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9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9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59" name="Google Shape;4359;p9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4360" name="Google Shape;4360;p9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361" name="Google Shape;4361;p9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362" name="Google Shape;4362;p9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63" name="Google Shape;4363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p9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6" name="Google Shape;4366;p9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67" name="Google Shape;4367;p9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8" name="Google Shape;4368;p9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69" name="Google Shape;4369;p9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70" name="Google Shape;4370;p9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71" name="Google Shape;4371;p9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2" name="Google Shape;4372;p9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4373" name="Google Shape;4373;p9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5" name="Google Shape;4375;p9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4376" name="Google Shape;4376;p9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7" name="Google Shape;4377;p9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8" name="Google Shape;4378;p9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9" name="Google Shape;4379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9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2" name="Google Shape;4382;p9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3" name="Google Shape;4383;p9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4" name="Google Shape;4384;p9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85" name="Google Shape;4385;p9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4386" name="Google Shape;4386;p9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4387" name="Google Shape;4387;p9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9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9" name="Google Shape;4389;p9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4390" name="Google Shape;4390;p9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391" name="Google Shape;4391;p9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92" name="Google Shape;4392;p9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393" name="Google Shape;4393;p9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4" name="Google Shape;4394;p9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5" name="Google Shape;4395;p9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6" name="Google Shape;4396;p9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7" name="Google Shape;4397;p9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398" name="Google Shape;4398;p9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9" name="Google Shape;4399;p9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4400" name="Google Shape;4400;p9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9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9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9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4" name="Google Shape;4404;p9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4405" name="Google Shape;4405;p9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06" name="Google Shape;4406;p9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07" name="Google Shape;4407;p9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08" name="Google Shape;4408;p9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9" name="Google Shape;4409;p9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0" name="Google Shape;4410;p9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1" name="Google Shape;4411;p9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2" name="Google Shape;4412;p9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413" name="Google Shape;4413;p9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4" name="Google Shape;4414;p9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4415" name="Google Shape;4415;p9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416" name="Google Shape;4416;p9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17" name="Google Shape;4417;p9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418" name="Google Shape;4418;p9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9" name="Google Shape;4419;p9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0" name="Google Shape;4420;p9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1" name="Google Shape;4421;p9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2" name="Google Shape;4422;p9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423" name="Google Shape;4423;p9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4" name="Google Shape;4424;p9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4425" name="Google Shape;4425;p9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26" name="Google Shape;4426;p9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4427" name="Google Shape;4427;p9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9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9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9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1" name="Google Shape;4431;p9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4432" name="Google Shape;4432;p9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33" name="Google Shape;4433;p9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4434" name="Google Shape;4434;p9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9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36" name="Google Shape;4436;p9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437" name="Google Shape;4437;p9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9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439" name="Google Shape;443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1" name="Google Shape;4441;p10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442" name="Google Shape;4442;p10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443" name="Google Shape;4443;p10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10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10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10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7" name="Google Shape;4447;p10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4448" name="Google Shape;4448;p10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49" name="Google Shape;4449;p10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450" name="Google Shape;4450;p10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10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2" name="Google Shape;4452;p10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453" name="Google Shape;4453;p10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4" name="Google Shape;4454;p10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55" name="Google Shape;4455;p10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6" name="Google Shape;4456;p10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4457" name="Google Shape;4457;p10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58" name="Google Shape;4458;p10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9" name="Google Shape;4459;p10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0" name="Google Shape;4460;p10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461" name="Google Shape;4461;p10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10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10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10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10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10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10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8" name="Google Shape;4468;p10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469" name="Google Shape;4469;p10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10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10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10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10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10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10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76" name="Google Shape;4476;p10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477" name="Google Shape;4477;p10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0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9" name="Google Shape;4479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1" name="Google Shape;4481;p10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4482" name="Google Shape;4482;p10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83" name="Google Shape;4483;p10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4484" name="Google Shape;4484;p10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5" name="Google Shape;4485;p10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486" name="Google Shape;4486;p10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10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88" name="Google Shape;4488;p10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489" name="Google Shape;4489;p10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0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1" name="Google Shape;4491;p10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4492" name="Google Shape;4492;p10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3" name="Google Shape;4493;p10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4" name="Google Shape;4494;p10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495" name="Google Shape;4495;p10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96" name="Google Shape;4496;p10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10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10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9" name="Google Shape;4499;p10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0" name="Google Shape;4500;p10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10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10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03" name="Google Shape;4503;p10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504" name="Google Shape;4504;p10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10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6" name="Google Shape;4506;p10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7" name="Google Shape;4507;p10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8" name="Google Shape;4508;p10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9" name="Google Shape;4509;p10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0" name="Google Shape;4510;p10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11" name="Google Shape;4511;p10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512" name="Google Shape;4512;p10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3" name="Google Shape;4513;p10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4" name="Google Shape;4514;p10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5" name="Google Shape;4515;p10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6" name="Google Shape;4516;p10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7" name="Google Shape;4517;p10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8" name="Google Shape;4518;p10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19" name="Google Shape;4519;p10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20" name="Google Shape;4520;p10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21" name="Google Shape;4521;p10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22" name="Google Shape;4522;p10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23" name="Google Shape;4523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spTree>
      <p:nvGrpSpPr>
        <p:cNvPr id="4524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102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6" name="Google Shape;4526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2" name="Google Shape;4532;p104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4533" name="Google Shape;4533;p104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4534" name="Google Shape;4534;p10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35" name="Google Shape;4535;p10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36" name="Google Shape;4536;p104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04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04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39" name="Google Shape;4539;p104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04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1" name="Google Shape;4541;p104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4542" name="Google Shape;4542;p1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1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4" name="Google Shape;4544;p104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4545" name="Google Shape;4545;p1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1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7" name="Google Shape;4547;p104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4548" name="Google Shape;4548;p1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1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0" name="Google Shape;4550;p104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4551" name="Google Shape;4551;p1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1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3" name="Google Shape;4553;p104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4554" name="Google Shape;4554;p10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10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56" name="Google Shape;4556;p104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4557" name="Google Shape;4557;p10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8" name="Google Shape;4558;p10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0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0" name="Google Shape;4560;p10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4561" name="Google Shape;4561;p10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10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10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10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10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10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10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8" name="Google Shape;4568;p104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9" name="Google Shape;4569;p10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570" name="Google Shape;4570;p10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10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10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3" name="Google Shape;4573;p10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4574" name="Google Shape;4574;p10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10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10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77" name="Google Shape;4577;p104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8" name="Google Shape;4578;p104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579" name="Google Shape;4579;p104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4580" name="Google Shape;4580;p104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4581" name="Google Shape;4581;p104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104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3" name="Google Shape;4583;p104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4584" name="Google Shape;4584;p1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585" name="Google Shape;4585;p1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586" name="Google Shape;4586;p1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87" name="Google Shape;4587;p1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8" name="Google Shape;4588;p1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9" name="Google Shape;4589;p1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0" name="Google Shape;4590;p1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1" name="Google Shape;4591;p1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592" name="Google Shape;4592;p1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3" name="Google Shape;4593;p104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4594" name="Google Shape;4594;p104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104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04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04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8" name="Google Shape;4598;p104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4599" name="Google Shape;4599;p1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00" name="Google Shape;4600;p1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01" name="Google Shape;4601;p1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02" name="Google Shape;4602;p1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3" name="Google Shape;4603;p1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4" name="Google Shape;4604;p1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5" name="Google Shape;4605;p1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6" name="Google Shape;4606;p1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07" name="Google Shape;4607;p1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8" name="Google Shape;4608;p104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4609" name="Google Shape;4609;p10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10" name="Google Shape;4610;p10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11" name="Google Shape;4611;p10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12" name="Google Shape;4612;p10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3" name="Google Shape;4613;p10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4" name="Google Shape;4614;p10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5" name="Google Shape;4615;p10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6" name="Google Shape;4616;p10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17" name="Google Shape;4617;p10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p105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0" name="Google Shape;4620;p105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21" name="Google Shape;4621;p105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22" name="Google Shape;4622;p105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4623" name="Google Shape;4623;p105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4624" name="Google Shape;4624;p105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105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6" name="Google Shape;4626;p105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4627" name="Google Shape;4627;p105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105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29" name="Google Shape;4629;p105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4630" name="Google Shape;4630;p1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31" name="Google Shape;4631;p1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32" name="Google Shape;4632;p1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33" name="Google Shape;4633;p1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4" name="Google Shape;4634;p1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5" name="Google Shape;4635;p1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6" name="Google Shape;4636;p1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7" name="Google Shape;4637;p1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38" name="Google Shape;4638;p1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9" name="Google Shape;4639;p105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4640" name="Google Shape;4640;p1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41" name="Google Shape;4641;p1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42" name="Google Shape;4642;p1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43" name="Google Shape;4643;p1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4" name="Google Shape;4644;p1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5" name="Google Shape;4645;p1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6" name="Google Shape;4646;p1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7" name="Google Shape;4647;p1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48" name="Google Shape;4648;p1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9" name="Google Shape;4649;p105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4650" name="Google Shape;4650;p10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651" name="Google Shape;4651;p10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52" name="Google Shape;4652;p10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3" name="Google Shape;4653;p10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4" name="Google Shape;4654;p10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5" name="Google Shape;4655;p10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6" name="Google Shape;4656;p10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7" name="Google Shape;4657;p10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658" name="Google Shape;4658;p10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9" name="Google Shape;4659;p105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660" name="Google Shape;4660;p10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10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10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63" name="Google Shape;466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66" name="Google Shape;4666;p106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667" name="Google Shape;4667;p106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668" name="Google Shape;4668;p10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69" name="Google Shape;4669;p106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670" name="Google Shape;4670;p106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106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72" name="Google Shape;4672;p106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3" name="Google Shape;4673;p106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674" name="Google Shape;4674;p106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75" name="Google Shape;4675;p106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676" name="Google Shape;4676;p1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7" name="Google Shape;4677;p1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78" name="Google Shape;4678;p106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679" name="Google Shape;4679;p1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0" name="Google Shape;4680;p1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81" name="Google Shape;4681;p106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4682" name="Google Shape;4682;p10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10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684" name="Google Shape;4684;p106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4685" name="Google Shape;4685;p106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06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7" name="Google Shape;4687;p106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688" name="Google Shape;4688;p106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689" name="Google Shape;4689;p10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10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10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92" name="Google Shape;4692;p106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06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4" name="Google Shape;4694;p106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695" name="Google Shape;4695;p10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10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10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98" name="Google Shape;4698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29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4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32" Type="http://schemas.openxmlformats.org/officeDocument/2006/relationships/theme" Target="../theme/theme8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32" Type="http://schemas.openxmlformats.org/officeDocument/2006/relationships/theme" Target="../theme/theme7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3254922" y="-2760717"/>
            <a:ext cx="10039667" cy="6731393"/>
            <a:chOff x="-3254922" y="-2760717"/>
            <a:chExt cx="10039667" cy="6731393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-3254922" y="-2760717"/>
              <a:ext cx="6563845" cy="6731393"/>
              <a:chOff x="-3254922" y="-2760717"/>
              <a:chExt cx="6563845" cy="6731393"/>
            </a:xfrm>
          </p:grpSpPr>
          <p:sp>
            <p:nvSpPr>
              <p:cNvPr id="8" name="Google Shape;8;p1"/>
              <p:cNvSpPr/>
              <p:nvPr/>
            </p:nvSpPr>
            <p:spPr>
              <a:xfrm rot="10221648">
                <a:off x="-1132897" y="-721414"/>
                <a:ext cx="3045217" cy="263695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070004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pic>
            <p:nvPicPr>
              <p:cNvPr id="9" name="Google Shape;9;p1"/>
              <p:cNvPicPr preferRelativeResize="0"/>
              <p:nvPr/>
            </p:nvPicPr>
            <p:blipFill rotWithShape="1">
              <a:blip r:embed="rId1">
                <a:alphaModFix/>
              </a:blip>
              <a:srcRect b="17664" l="0" r="0" t="17652"/>
              <a:stretch/>
            </p:blipFill>
            <p:spPr>
              <a:xfrm rot="-7778400">
                <a:off x="-2650680" y="-1438561"/>
                <a:ext cx="5355360" cy="4087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Google Shape;10;p1"/>
            <p:cNvSpPr/>
            <p:nvPr/>
          </p:nvSpPr>
          <p:spPr>
            <a:xfrm>
              <a:off x="-441720" y="-339840"/>
              <a:ext cx="1420527" cy="2832839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 rot="2700000">
              <a:off x="765722" y="-2373501"/>
              <a:ext cx="3152828" cy="511885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353880" y="-534240"/>
              <a:ext cx="7138625" cy="819022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5400000">
              <a:off x="958691" y="-1418766"/>
              <a:ext cx="577063" cy="304523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 rot="5400000">
              <a:off x="502227" y="-954346"/>
              <a:ext cx="686867" cy="2730919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5" name="Google Shape;15;p1"/>
            <p:cNvGrpSpPr/>
            <p:nvPr/>
          </p:nvGrpSpPr>
          <p:grpSpPr>
            <a:xfrm>
              <a:off x="4293719" y="218160"/>
              <a:ext cx="133561" cy="133574"/>
              <a:chOff x="4293719" y="218160"/>
              <a:chExt cx="133561" cy="133574"/>
            </a:xfrm>
          </p:grpSpPr>
          <p:sp>
            <p:nvSpPr>
              <p:cNvPr id="16" name="Google Shape;16;p1"/>
              <p:cNvSpPr/>
              <p:nvPr/>
            </p:nvSpPr>
            <p:spPr>
              <a:xfrm flipH="1">
                <a:off x="4293719" y="218160"/>
                <a:ext cx="133561" cy="133574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66950" lIns="91425" spcFirstLastPara="1" rIns="91425" wrap="square" tIns="66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 flipH="1">
                <a:off x="4321427" y="248760"/>
                <a:ext cx="79933" cy="72725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36350" lIns="91425" spcFirstLastPara="1" rIns="91425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8" name="Google Shape;18;p1"/>
            <p:cNvGrpSpPr/>
            <p:nvPr/>
          </p:nvGrpSpPr>
          <p:grpSpPr>
            <a:xfrm>
              <a:off x="1220399" y="521640"/>
              <a:ext cx="133561" cy="133574"/>
              <a:chOff x="1220399" y="521640"/>
              <a:chExt cx="133561" cy="133574"/>
            </a:xfrm>
          </p:grpSpPr>
          <p:sp>
            <p:nvSpPr>
              <p:cNvPr id="19" name="Google Shape;19;p1"/>
              <p:cNvSpPr/>
              <p:nvPr/>
            </p:nvSpPr>
            <p:spPr>
              <a:xfrm flipH="1">
                <a:off x="1220399" y="521640"/>
                <a:ext cx="133561" cy="133574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66950" lIns="91425" spcFirstLastPara="1" rIns="91425" wrap="square" tIns="66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 flipH="1">
                <a:off x="1248107" y="551880"/>
                <a:ext cx="79933" cy="72725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36350" lIns="91425" spcFirstLastPara="1" rIns="91425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1" name="Google Shape;21;p1"/>
            <p:cNvGrpSpPr/>
            <p:nvPr/>
          </p:nvGrpSpPr>
          <p:grpSpPr>
            <a:xfrm>
              <a:off x="933839" y="784440"/>
              <a:ext cx="133561" cy="133574"/>
              <a:chOff x="933839" y="784440"/>
              <a:chExt cx="133561" cy="133574"/>
            </a:xfrm>
          </p:grpSpPr>
          <p:sp>
            <p:nvSpPr>
              <p:cNvPr id="22" name="Google Shape;22;p1"/>
              <p:cNvSpPr/>
              <p:nvPr/>
            </p:nvSpPr>
            <p:spPr>
              <a:xfrm flipH="1">
                <a:off x="933839" y="784440"/>
                <a:ext cx="133561" cy="133574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66950" lIns="91425" spcFirstLastPara="1" rIns="91425" wrap="square" tIns="66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 flipH="1">
                <a:off x="961187" y="815040"/>
                <a:ext cx="79933" cy="72725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36350" lIns="91425" spcFirstLastPara="1" rIns="91425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Google Shape;24;p1"/>
            <p:cNvGrpSpPr/>
            <p:nvPr/>
          </p:nvGrpSpPr>
          <p:grpSpPr>
            <a:xfrm>
              <a:off x="124559" y="784440"/>
              <a:ext cx="133561" cy="133574"/>
              <a:chOff x="124559" y="784440"/>
              <a:chExt cx="133561" cy="133574"/>
            </a:xfrm>
          </p:grpSpPr>
          <p:sp>
            <p:nvSpPr>
              <p:cNvPr id="25" name="Google Shape;25;p1"/>
              <p:cNvSpPr/>
              <p:nvPr/>
            </p:nvSpPr>
            <p:spPr>
              <a:xfrm flipH="1">
                <a:off x="124559" y="784440"/>
                <a:ext cx="133561" cy="133574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66950" lIns="91425" spcFirstLastPara="1" rIns="91425" wrap="square" tIns="66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 flipH="1">
                <a:off x="152267" y="815040"/>
                <a:ext cx="79933" cy="72725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36350" lIns="91425" spcFirstLastPara="1" rIns="91425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Google Shape;27;p1"/>
            <p:cNvGrpSpPr/>
            <p:nvPr/>
          </p:nvGrpSpPr>
          <p:grpSpPr>
            <a:xfrm>
              <a:off x="124559" y="467640"/>
              <a:ext cx="133561" cy="133574"/>
              <a:chOff x="124559" y="467640"/>
              <a:chExt cx="133561" cy="133574"/>
            </a:xfrm>
          </p:grpSpPr>
          <p:sp>
            <p:nvSpPr>
              <p:cNvPr id="28" name="Google Shape;28;p1"/>
              <p:cNvSpPr/>
              <p:nvPr/>
            </p:nvSpPr>
            <p:spPr>
              <a:xfrm flipH="1">
                <a:off x="124559" y="467640"/>
                <a:ext cx="133561" cy="133574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66950" lIns="91425" spcFirstLastPara="1" rIns="91425" wrap="square" tIns="66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 flipH="1">
                <a:off x="152267" y="498240"/>
                <a:ext cx="79933" cy="72725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36350" lIns="91425" spcFirstLastPara="1" rIns="91425" wrap="square" tIns="36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grpSp>
        <p:nvGrpSpPr>
          <p:cNvPr id="30" name="Google Shape;30;p1"/>
          <p:cNvGrpSpPr/>
          <p:nvPr/>
        </p:nvGrpSpPr>
        <p:grpSpPr>
          <a:xfrm>
            <a:off x="6385680" y="3039840"/>
            <a:ext cx="3920040" cy="3213360"/>
            <a:chOff x="6385680" y="3039840"/>
            <a:chExt cx="3920040" cy="3213360"/>
          </a:xfrm>
        </p:grpSpPr>
        <p:pic>
          <p:nvPicPr>
            <p:cNvPr id="31" name="Google Shape;31;p1"/>
            <p:cNvPicPr preferRelativeResize="0"/>
            <p:nvPr/>
          </p:nvPicPr>
          <p:blipFill rotWithShape="1">
            <a:blip r:embed="rId2">
              <a:alphaModFix/>
            </a:blip>
            <a:srcRect b="26172" l="16960" r="7121" t="24713"/>
            <a:stretch/>
          </p:blipFill>
          <p:spPr>
            <a:xfrm>
              <a:off x="6385680" y="3261240"/>
              <a:ext cx="3920040" cy="29919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1"/>
            <p:cNvSpPr/>
            <p:nvPr/>
          </p:nvSpPr>
          <p:spPr>
            <a:xfrm rot="10800000">
              <a:off x="7612203" y="3138070"/>
              <a:ext cx="981357" cy="2307650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10800000">
              <a:off x="7771323" y="3138790"/>
              <a:ext cx="981357" cy="2307650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34" name="Google Shape;34;p1"/>
            <p:cNvGrpSpPr/>
            <p:nvPr/>
          </p:nvGrpSpPr>
          <p:grpSpPr>
            <a:xfrm>
              <a:off x="7356600" y="3916440"/>
              <a:ext cx="581756" cy="582116"/>
              <a:chOff x="7356600" y="3916440"/>
              <a:chExt cx="581756" cy="582116"/>
            </a:xfrm>
          </p:grpSpPr>
          <p:sp>
            <p:nvSpPr>
              <p:cNvPr id="35" name="Google Shape;35;p1"/>
              <p:cNvSpPr/>
              <p:nvPr/>
            </p:nvSpPr>
            <p:spPr>
              <a:xfrm>
                <a:off x="7356600" y="4375440"/>
                <a:ext cx="123117" cy="123116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550" lIns="91425" spcFirstLastPara="1" rIns="91425" wrap="square" tIns="61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6" name="Google Shape;36;p1"/>
              <p:cNvSpPr/>
              <p:nvPr/>
            </p:nvSpPr>
            <p:spPr>
              <a:xfrm>
                <a:off x="7432920" y="4298760"/>
                <a:ext cx="123116" cy="123478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900" lIns="91425" spcFirstLastPara="1" rIns="91425" wrap="square" tIns="6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7509240" y="4222440"/>
                <a:ext cx="123478" cy="123117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550" lIns="91425" spcFirstLastPara="1" rIns="91425" wrap="square" tIns="61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7585560" y="4146120"/>
                <a:ext cx="123478" cy="123116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550" lIns="91425" spcFirstLastPara="1" rIns="91425" wrap="square" tIns="61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7662600" y="4069800"/>
                <a:ext cx="123116" cy="123116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550" lIns="91425" spcFirstLastPara="1" rIns="91425" wrap="square" tIns="61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7738560" y="3993120"/>
                <a:ext cx="123117" cy="123117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550" lIns="91425" spcFirstLastPara="1" rIns="91425" wrap="square" tIns="61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7815240" y="3916440"/>
                <a:ext cx="123116" cy="123478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36862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61900" lIns="91425" spcFirstLastPara="1" rIns="91425" wrap="square" tIns="6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42" name="Google Shape;42;p1"/>
            <p:cNvSpPr/>
            <p:nvPr/>
          </p:nvSpPr>
          <p:spPr>
            <a:xfrm>
              <a:off x="8506800" y="3039840"/>
              <a:ext cx="480622" cy="475560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43" name="Google Shape;43;p1"/>
            <p:cNvGrpSpPr/>
            <p:nvPr/>
          </p:nvGrpSpPr>
          <p:grpSpPr>
            <a:xfrm>
              <a:off x="8413920" y="3689280"/>
              <a:ext cx="699838" cy="1650573"/>
              <a:chOff x="8413920" y="3689280"/>
              <a:chExt cx="699838" cy="1650573"/>
            </a:xfrm>
          </p:grpSpPr>
          <p:sp>
            <p:nvSpPr>
              <p:cNvPr id="44" name="Google Shape;44;p1"/>
              <p:cNvSpPr/>
              <p:nvPr/>
            </p:nvSpPr>
            <p:spPr>
              <a:xfrm>
                <a:off x="8413920" y="3689280"/>
                <a:ext cx="482762" cy="1013398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8774640" y="4113360"/>
                <a:ext cx="246598" cy="122649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8867160" y="4020480"/>
                <a:ext cx="246598" cy="122649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7" name="Google Shape;47;p1"/>
            <p:cNvGrpSpPr/>
            <p:nvPr/>
          </p:nvGrpSpPr>
          <p:grpSpPr>
            <a:xfrm>
              <a:off x="8021520" y="4498560"/>
              <a:ext cx="904339" cy="725756"/>
              <a:chOff x="8021520" y="4498560"/>
              <a:chExt cx="904339" cy="725756"/>
            </a:xfrm>
          </p:grpSpPr>
          <p:sp>
            <p:nvSpPr>
              <p:cNvPr id="48" name="Google Shape;48;p1"/>
              <p:cNvSpPr/>
              <p:nvPr/>
            </p:nvSpPr>
            <p:spPr>
              <a:xfrm>
                <a:off x="8253000" y="4641840"/>
                <a:ext cx="672859" cy="582476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9" name="Google Shape;49;p1"/>
              <p:cNvSpPr/>
              <p:nvPr/>
            </p:nvSpPr>
            <p:spPr>
              <a:xfrm>
                <a:off x="8240400" y="4498560"/>
                <a:ext cx="480540" cy="41615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8021520" y="4641840"/>
                <a:ext cx="480540" cy="41615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51" name="Google Shape;51;p1"/>
          <p:cNvSpPr txBox="1"/>
          <p:nvPr>
            <p:ph type="title"/>
          </p:nvPr>
        </p:nvSpPr>
        <p:spPr>
          <a:xfrm>
            <a:off x="1096920" y="816480"/>
            <a:ext cx="69744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52" name="Google Shape;52;p1"/>
          <p:cNvGrpSpPr/>
          <p:nvPr/>
        </p:nvGrpSpPr>
        <p:grpSpPr>
          <a:xfrm>
            <a:off x="-309471" y="3617606"/>
            <a:ext cx="1447796" cy="2238514"/>
            <a:chOff x="-309471" y="3617606"/>
            <a:chExt cx="1447796" cy="2238514"/>
          </a:xfrm>
        </p:grpSpPr>
        <p:grpSp>
          <p:nvGrpSpPr>
            <p:cNvPr id="53" name="Google Shape;53;p1"/>
            <p:cNvGrpSpPr/>
            <p:nvPr/>
          </p:nvGrpSpPr>
          <p:grpSpPr>
            <a:xfrm>
              <a:off x="-276118" y="3870660"/>
              <a:ext cx="981358" cy="1985460"/>
              <a:chOff x="-276118" y="3870660"/>
              <a:chExt cx="981358" cy="1985460"/>
            </a:xfrm>
          </p:grpSpPr>
          <p:sp>
            <p:nvSpPr>
              <p:cNvPr id="54" name="Google Shape;54;p1"/>
              <p:cNvSpPr/>
              <p:nvPr/>
            </p:nvSpPr>
            <p:spPr>
              <a:xfrm rot="10800000">
                <a:off x="-276118" y="3870660"/>
                <a:ext cx="844198" cy="1985100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5" name="Google Shape;55;p1"/>
              <p:cNvSpPr/>
              <p:nvPr/>
            </p:nvSpPr>
            <p:spPr>
              <a:xfrm rot="10800000">
                <a:off x="-138958" y="3871020"/>
                <a:ext cx="844198" cy="1985100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6" name="Google Shape;56;p1"/>
            <p:cNvGrpSpPr/>
            <p:nvPr/>
          </p:nvGrpSpPr>
          <p:grpSpPr>
            <a:xfrm>
              <a:off x="363078" y="4906630"/>
              <a:ext cx="699287" cy="478038"/>
              <a:chOff x="363078" y="4906630"/>
              <a:chExt cx="699287" cy="478038"/>
            </a:xfrm>
          </p:grpSpPr>
          <p:grpSp>
            <p:nvGrpSpPr>
              <p:cNvPr id="57" name="Google Shape;57;p1"/>
              <p:cNvGrpSpPr/>
              <p:nvPr/>
            </p:nvGrpSpPr>
            <p:grpSpPr>
              <a:xfrm>
                <a:off x="363078" y="4906630"/>
                <a:ext cx="478038" cy="478038"/>
                <a:chOff x="363078" y="4906630"/>
                <a:chExt cx="478038" cy="478038"/>
              </a:xfrm>
            </p:grpSpPr>
            <p:sp>
              <p:nvSpPr>
                <p:cNvPr id="58" name="Google Shape;58;p1"/>
                <p:cNvSpPr/>
                <p:nvPr/>
              </p:nvSpPr>
              <p:spPr>
                <a:xfrm rot="2700000">
                  <a:off x="429487" y="4980234"/>
                  <a:ext cx="345219" cy="330828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59" name="Google Shape;59;p1"/>
                <p:cNvGrpSpPr/>
                <p:nvPr/>
              </p:nvGrpSpPr>
              <p:grpSpPr>
                <a:xfrm>
                  <a:off x="408373" y="5007343"/>
                  <a:ext cx="387095" cy="223295"/>
                  <a:chOff x="408373" y="5007343"/>
                  <a:chExt cx="387095" cy="223295"/>
                </a:xfrm>
              </p:grpSpPr>
              <p:sp>
                <p:nvSpPr>
                  <p:cNvPr id="60" name="Google Shape;60;p1"/>
                  <p:cNvSpPr/>
                  <p:nvPr/>
                </p:nvSpPr>
                <p:spPr>
                  <a:xfrm rot="2700000">
                    <a:off x="441021" y="503999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1" name="Google Shape;61;p1"/>
                  <p:cNvSpPr/>
                  <p:nvPr/>
                </p:nvSpPr>
                <p:spPr>
                  <a:xfrm rot="2700000">
                    <a:off x="482061" y="5040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2" name="Google Shape;62;p1"/>
                  <p:cNvSpPr/>
                  <p:nvPr/>
                </p:nvSpPr>
                <p:spPr>
                  <a:xfrm rot="2700000">
                    <a:off x="523101" y="503999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3" name="Google Shape;63;p1"/>
                  <p:cNvSpPr/>
                  <p:nvPr/>
                </p:nvSpPr>
                <p:spPr>
                  <a:xfrm rot="2700000">
                    <a:off x="564141" y="503999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64" name="Google Shape;64;p1"/>
                  <p:cNvSpPr/>
                  <p:nvPr/>
                </p:nvSpPr>
                <p:spPr>
                  <a:xfrm rot="2700000">
                    <a:off x="605181" y="5040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65" name="Google Shape;65;p1"/>
              <p:cNvSpPr/>
              <p:nvPr/>
            </p:nvSpPr>
            <p:spPr>
              <a:xfrm rot="-2700000">
                <a:off x="694444" y="4986029"/>
                <a:ext cx="324287" cy="257741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6" name="Google Shape;66;p1"/>
            <p:cNvGrpSpPr/>
            <p:nvPr/>
          </p:nvGrpSpPr>
          <p:grpSpPr>
            <a:xfrm>
              <a:off x="-309471" y="3617606"/>
              <a:ext cx="1046616" cy="1350816"/>
              <a:chOff x="-309471" y="3617606"/>
              <a:chExt cx="1046616" cy="1350816"/>
            </a:xfrm>
          </p:grpSpPr>
          <p:sp>
            <p:nvSpPr>
              <p:cNvPr id="67" name="Google Shape;67;p1"/>
              <p:cNvSpPr/>
              <p:nvPr/>
            </p:nvSpPr>
            <p:spPr>
              <a:xfrm rot="-8100000">
                <a:off x="37086" y="4271427"/>
                <a:ext cx="581743" cy="575616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 rot="-8100000">
                <a:off x="-38874" y="4087107"/>
                <a:ext cx="581743" cy="575616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 rot="-8100000">
                <a:off x="-115194" y="3923307"/>
                <a:ext cx="581743" cy="575616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 rot="-8100000">
                <a:off x="-191154" y="3738987"/>
                <a:ext cx="581743" cy="575616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71" name="Google Shape;71;p1"/>
            <p:cNvGrpSpPr/>
            <p:nvPr/>
          </p:nvGrpSpPr>
          <p:grpSpPr>
            <a:xfrm>
              <a:off x="439038" y="4567150"/>
              <a:ext cx="699287" cy="478038"/>
              <a:chOff x="439038" y="4567150"/>
              <a:chExt cx="699287" cy="478038"/>
            </a:xfrm>
          </p:grpSpPr>
          <p:grpSp>
            <p:nvGrpSpPr>
              <p:cNvPr id="72" name="Google Shape;72;p1"/>
              <p:cNvGrpSpPr/>
              <p:nvPr/>
            </p:nvGrpSpPr>
            <p:grpSpPr>
              <a:xfrm>
                <a:off x="439038" y="4567150"/>
                <a:ext cx="478038" cy="478038"/>
                <a:chOff x="439038" y="4567150"/>
                <a:chExt cx="478038" cy="478038"/>
              </a:xfrm>
            </p:grpSpPr>
            <p:sp>
              <p:nvSpPr>
                <p:cNvPr id="73" name="Google Shape;73;p1"/>
                <p:cNvSpPr/>
                <p:nvPr/>
              </p:nvSpPr>
              <p:spPr>
                <a:xfrm rot="2700000">
                  <a:off x="505447" y="4640754"/>
                  <a:ext cx="345219" cy="330828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74" name="Google Shape;74;p1"/>
                <p:cNvGrpSpPr/>
                <p:nvPr/>
              </p:nvGrpSpPr>
              <p:grpSpPr>
                <a:xfrm>
                  <a:off x="483973" y="4667863"/>
                  <a:ext cx="387095" cy="223295"/>
                  <a:chOff x="483973" y="4667863"/>
                  <a:chExt cx="387095" cy="223295"/>
                </a:xfrm>
              </p:grpSpPr>
              <p:sp>
                <p:nvSpPr>
                  <p:cNvPr id="75" name="Google Shape;75;p1"/>
                  <p:cNvSpPr/>
                  <p:nvPr/>
                </p:nvSpPr>
                <p:spPr>
                  <a:xfrm rot="2700000">
                    <a:off x="516621" y="470051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6" name="Google Shape;76;p1"/>
                  <p:cNvSpPr/>
                  <p:nvPr/>
                </p:nvSpPr>
                <p:spPr>
                  <a:xfrm rot="2700000">
                    <a:off x="557661" y="470087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7" name="Google Shape;77;p1"/>
                  <p:cNvSpPr/>
                  <p:nvPr/>
                </p:nvSpPr>
                <p:spPr>
                  <a:xfrm rot="2700000">
                    <a:off x="599061" y="470051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8" name="Google Shape;78;p1"/>
                  <p:cNvSpPr/>
                  <p:nvPr/>
                </p:nvSpPr>
                <p:spPr>
                  <a:xfrm rot="2700000">
                    <a:off x="639741" y="470051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79" name="Google Shape;79;p1"/>
                  <p:cNvSpPr/>
                  <p:nvPr/>
                </p:nvSpPr>
                <p:spPr>
                  <a:xfrm rot="2700000">
                    <a:off x="680781" y="470087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80" name="Google Shape;80;p1"/>
              <p:cNvSpPr/>
              <p:nvPr/>
            </p:nvSpPr>
            <p:spPr>
              <a:xfrm rot="-2700000">
                <a:off x="770404" y="4646549"/>
                <a:ext cx="324287" cy="257741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81" name="Google Shape;81;p1"/>
            <p:cNvGrpSpPr/>
            <p:nvPr/>
          </p:nvGrpSpPr>
          <p:grpSpPr>
            <a:xfrm>
              <a:off x="-64962" y="4623670"/>
              <a:ext cx="698927" cy="478038"/>
              <a:chOff x="-64962" y="4623670"/>
              <a:chExt cx="698927" cy="478038"/>
            </a:xfrm>
          </p:grpSpPr>
          <p:grpSp>
            <p:nvGrpSpPr>
              <p:cNvPr id="82" name="Google Shape;82;p1"/>
              <p:cNvGrpSpPr/>
              <p:nvPr/>
            </p:nvGrpSpPr>
            <p:grpSpPr>
              <a:xfrm>
                <a:off x="-64962" y="4623670"/>
                <a:ext cx="478038" cy="478038"/>
                <a:chOff x="-64962" y="4623670"/>
                <a:chExt cx="478038" cy="478038"/>
              </a:xfrm>
            </p:grpSpPr>
            <p:sp>
              <p:nvSpPr>
                <p:cNvPr id="83" name="Google Shape;83;p1"/>
                <p:cNvSpPr/>
                <p:nvPr/>
              </p:nvSpPr>
              <p:spPr>
                <a:xfrm rot="2700000">
                  <a:off x="1447" y="4697274"/>
                  <a:ext cx="345219" cy="330828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84" name="Google Shape;84;p1"/>
                <p:cNvGrpSpPr/>
                <p:nvPr/>
              </p:nvGrpSpPr>
              <p:grpSpPr>
                <a:xfrm>
                  <a:off x="-20387" y="4724383"/>
                  <a:ext cx="387095" cy="223295"/>
                  <a:chOff x="-20387" y="4724383"/>
                  <a:chExt cx="387095" cy="223295"/>
                </a:xfrm>
              </p:grpSpPr>
              <p:sp>
                <p:nvSpPr>
                  <p:cNvPr id="85" name="Google Shape;85;p1"/>
                  <p:cNvSpPr/>
                  <p:nvPr/>
                </p:nvSpPr>
                <p:spPr>
                  <a:xfrm rot="2700000">
                    <a:off x="12261" y="475703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6" name="Google Shape;86;p1"/>
                  <p:cNvSpPr/>
                  <p:nvPr/>
                </p:nvSpPr>
                <p:spPr>
                  <a:xfrm rot="2700000">
                    <a:off x="53301" y="475739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7" name="Google Shape;87;p1"/>
                  <p:cNvSpPr/>
                  <p:nvPr/>
                </p:nvSpPr>
                <p:spPr>
                  <a:xfrm rot="2700000">
                    <a:off x="94341" y="475703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8" name="Google Shape;88;p1"/>
                  <p:cNvSpPr/>
                  <p:nvPr/>
                </p:nvSpPr>
                <p:spPr>
                  <a:xfrm rot="2700000">
                    <a:off x="135381" y="475703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89" name="Google Shape;89;p1"/>
                  <p:cNvSpPr/>
                  <p:nvPr/>
                </p:nvSpPr>
                <p:spPr>
                  <a:xfrm rot="2700000">
                    <a:off x="176421" y="475739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90" name="Google Shape;90;p1"/>
              <p:cNvSpPr/>
              <p:nvPr/>
            </p:nvSpPr>
            <p:spPr>
              <a:xfrm rot="-2700000">
                <a:off x="266044" y="4703069"/>
                <a:ext cx="324287" cy="257741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91" name="Google Shape;91;p1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444960"/>
            <a:ext cx="7703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97" name="Google Shape;97;p3"/>
          <p:cNvGrpSpPr/>
          <p:nvPr/>
        </p:nvGrpSpPr>
        <p:grpSpPr>
          <a:xfrm>
            <a:off x="-96276" y="4888260"/>
            <a:ext cx="1590096" cy="87840"/>
            <a:chOff x="-96276" y="4888260"/>
            <a:chExt cx="1590096" cy="87840"/>
          </a:xfrm>
        </p:grpSpPr>
        <p:sp>
          <p:nvSpPr>
            <p:cNvPr id="98" name="Google Shape;98;p3"/>
            <p:cNvSpPr/>
            <p:nvPr/>
          </p:nvSpPr>
          <p:spPr>
            <a:xfrm rot="5400000">
              <a:off x="692652" y="4099332"/>
              <a:ext cx="12240" cy="1590096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692652" y="4174932"/>
              <a:ext cx="12240" cy="1590096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6883560" y="1385640"/>
            <a:ext cx="4028091" cy="5283413"/>
            <a:chOff x="6883560" y="1385640"/>
            <a:chExt cx="4028091" cy="5283413"/>
          </a:xfrm>
        </p:grpSpPr>
        <p:sp>
          <p:nvSpPr>
            <p:cNvPr id="101" name="Google Shape;101;p3"/>
            <p:cNvSpPr/>
            <p:nvPr/>
          </p:nvSpPr>
          <p:spPr>
            <a:xfrm>
              <a:off x="6883560" y="1407600"/>
              <a:ext cx="4006019" cy="4748712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842240" y="1385640"/>
              <a:ext cx="2925012" cy="3057482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734240" y="2571840"/>
              <a:ext cx="1420527" cy="2832839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758720" y="1550160"/>
              <a:ext cx="3152931" cy="5118893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597920" y="-1699200"/>
            <a:ext cx="5579640" cy="3202920"/>
            <a:chOff x="4597920" y="-1699200"/>
            <a:chExt cx="5579640" cy="3202920"/>
          </a:xfrm>
        </p:grpSpPr>
        <p:grpSp>
          <p:nvGrpSpPr>
            <p:cNvPr id="106" name="Google Shape;106;p3"/>
            <p:cNvGrpSpPr/>
            <p:nvPr/>
          </p:nvGrpSpPr>
          <p:grpSpPr>
            <a:xfrm>
              <a:off x="4696200" y="-306720"/>
              <a:ext cx="916209" cy="699864"/>
              <a:chOff x="4696200" y="-306720"/>
              <a:chExt cx="916209" cy="699864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4899600" y="-25560"/>
                <a:ext cx="483489" cy="418704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4696200" y="-267120"/>
                <a:ext cx="483489" cy="418704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5128920" y="-306720"/>
                <a:ext cx="483489" cy="418704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416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pic>
          <p:nvPicPr>
            <p:cNvPr id="110" name="Google Shape;110;p3"/>
            <p:cNvPicPr preferRelativeResize="0"/>
            <p:nvPr/>
          </p:nvPicPr>
          <p:blipFill rotWithShape="1">
            <a:blip r:embed="rId1">
              <a:alphaModFix/>
            </a:blip>
            <a:srcRect b="26172" l="16960" r="7121" t="24713"/>
            <a:stretch/>
          </p:blipFill>
          <p:spPr>
            <a:xfrm>
              <a:off x="5980680" y="-1699200"/>
              <a:ext cx="4196880" cy="3202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3"/>
            <p:cNvSpPr/>
            <p:nvPr/>
          </p:nvSpPr>
          <p:spPr>
            <a:xfrm rot="-5400000">
              <a:off x="5359347" y="-1211064"/>
              <a:ext cx="981357" cy="2307650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 rot="-5400000">
              <a:off x="5358627" y="-1051584"/>
              <a:ext cx="981357" cy="2307650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13" name="Google Shape;113;p3"/>
            <p:cNvGrpSpPr/>
            <p:nvPr/>
          </p:nvGrpSpPr>
          <p:grpSpPr>
            <a:xfrm>
              <a:off x="8399520" y="58320"/>
              <a:ext cx="1493314" cy="87840"/>
              <a:chOff x="8399520" y="58320"/>
              <a:chExt cx="1493314" cy="87840"/>
            </a:xfrm>
          </p:grpSpPr>
          <p:sp>
            <p:nvSpPr>
              <p:cNvPr id="114" name="Google Shape;114;p3"/>
              <p:cNvSpPr/>
              <p:nvPr/>
            </p:nvSpPr>
            <p:spPr>
              <a:xfrm rot="-5400000">
                <a:off x="9140057" y="-606617"/>
                <a:ext cx="12240" cy="1493314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 rot="-5400000">
                <a:off x="9140057" y="-682217"/>
                <a:ext cx="12240" cy="1493314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4695480" y="-185040"/>
              <a:ext cx="254510" cy="254879"/>
              <a:chOff x="4695480" y="-185040"/>
              <a:chExt cx="254510" cy="254879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4695480" y="-185040"/>
                <a:ext cx="89630" cy="89639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4722840" y="-157680"/>
                <a:ext cx="89639" cy="89630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4750560" y="-129960"/>
                <a:ext cx="89639" cy="89639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4777920" y="-102600"/>
                <a:ext cx="89630" cy="89629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4805280" y="-74880"/>
                <a:ext cx="89639" cy="89639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833000" y="-47160"/>
                <a:ext cx="89645" cy="89629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860360" y="-19800"/>
                <a:ext cx="89630" cy="89639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4597920" y="-25560"/>
              <a:ext cx="254870" cy="254519"/>
              <a:chOff x="4597920" y="-25560"/>
              <a:chExt cx="254870" cy="254519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4597920" y="-25560"/>
                <a:ext cx="89630" cy="89639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625280" y="1800"/>
                <a:ext cx="89639" cy="89630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4653000" y="29160"/>
                <a:ext cx="89639" cy="89639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680360" y="56880"/>
                <a:ext cx="89630" cy="89629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708080" y="84600"/>
                <a:ext cx="89639" cy="89639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735800" y="111960"/>
                <a:ext cx="89645" cy="89629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763160" y="139320"/>
                <a:ext cx="89630" cy="89639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000" lIns="91425" spcFirstLastPara="1" rIns="91425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720000" y="2079360"/>
            <a:ext cx="5597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5"/>
          <p:cNvSpPr txBox="1"/>
          <p:nvPr>
            <p:ph idx="2" type="title"/>
          </p:nvPr>
        </p:nvSpPr>
        <p:spPr>
          <a:xfrm>
            <a:off x="720000" y="1025640"/>
            <a:ext cx="17022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137" name="Google Shape;137;p5"/>
          <p:cNvGrpSpPr/>
          <p:nvPr/>
        </p:nvGrpSpPr>
        <p:grpSpPr>
          <a:xfrm>
            <a:off x="-538759" y="-1717118"/>
            <a:ext cx="4166991" cy="4161409"/>
            <a:chOff x="-538759" y="-1717118"/>
            <a:chExt cx="4166991" cy="4161409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-538759" y="-385373"/>
              <a:ext cx="1740634" cy="1288114"/>
              <a:chOff x="-538759" y="-385373"/>
              <a:chExt cx="1740634" cy="1288114"/>
            </a:xfrm>
          </p:grpSpPr>
          <p:sp>
            <p:nvSpPr>
              <p:cNvPr id="139" name="Google Shape;139;p5"/>
              <p:cNvSpPr/>
              <p:nvPr/>
            </p:nvSpPr>
            <p:spPr>
              <a:xfrm rot="2700000">
                <a:off x="-360018" y="-186835"/>
                <a:ext cx="930630" cy="891038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 rot="2700000">
                <a:off x="92502" y="-186835"/>
                <a:ext cx="930630" cy="891038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41" name="Google Shape;141;p5"/>
            <p:cNvGrpSpPr/>
            <p:nvPr/>
          </p:nvGrpSpPr>
          <p:grpSpPr>
            <a:xfrm>
              <a:off x="201240" y="-185040"/>
              <a:ext cx="207720" cy="1824492"/>
              <a:chOff x="201240" y="-185040"/>
              <a:chExt cx="207720" cy="1824492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201240" y="-185040"/>
                <a:ext cx="12240" cy="1824492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96720" y="-185040"/>
                <a:ext cx="12240" cy="1824492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396558" y="-169730"/>
              <a:ext cx="699287" cy="478038"/>
              <a:chOff x="396558" y="-169730"/>
              <a:chExt cx="699287" cy="478038"/>
            </a:xfrm>
          </p:grpSpPr>
          <p:grpSp>
            <p:nvGrpSpPr>
              <p:cNvPr id="145" name="Google Shape;145;p5"/>
              <p:cNvGrpSpPr/>
              <p:nvPr/>
            </p:nvGrpSpPr>
            <p:grpSpPr>
              <a:xfrm>
                <a:off x="396558" y="-169730"/>
                <a:ext cx="478038" cy="478038"/>
                <a:chOff x="396558" y="-169730"/>
                <a:chExt cx="478038" cy="478038"/>
              </a:xfrm>
            </p:grpSpPr>
            <p:sp>
              <p:nvSpPr>
                <p:cNvPr id="146" name="Google Shape;146;p5"/>
                <p:cNvSpPr/>
                <p:nvPr/>
              </p:nvSpPr>
              <p:spPr>
                <a:xfrm rot="2700000">
                  <a:off x="462967" y="-96126"/>
                  <a:ext cx="345219" cy="330828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47" name="Google Shape;147;p5"/>
                <p:cNvGrpSpPr/>
                <p:nvPr/>
              </p:nvGrpSpPr>
              <p:grpSpPr>
                <a:xfrm>
                  <a:off x="441853" y="-68657"/>
                  <a:ext cx="387095" cy="222935"/>
                  <a:chOff x="441853" y="-68657"/>
                  <a:chExt cx="387095" cy="222935"/>
                </a:xfrm>
              </p:grpSpPr>
              <p:sp>
                <p:nvSpPr>
                  <p:cNvPr id="148" name="Google Shape;148;p5"/>
                  <p:cNvSpPr/>
                  <p:nvPr/>
                </p:nvSpPr>
                <p:spPr>
                  <a:xfrm rot="2700000">
                    <a:off x="474501" y="-36009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49" name="Google Shape;149;p5"/>
                  <p:cNvSpPr/>
                  <p:nvPr/>
                </p:nvSpPr>
                <p:spPr>
                  <a:xfrm rot="2700000">
                    <a:off x="556581" y="-36009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0" name="Google Shape;150;p5"/>
                  <p:cNvSpPr/>
                  <p:nvPr/>
                </p:nvSpPr>
                <p:spPr>
                  <a:xfrm rot="2700000">
                    <a:off x="597621" y="-36009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1" name="Google Shape;151;p5"/>
                  <p:cNvSpPr/>
                  <p:nvPr/>
                </p:nvSpPr>
                <p:spPr>
                  <a:xfrm rot="2700000">
                    <a:off x="515541" y="-36009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2" name="Google Shape;152;p5"/>
                  <p:cNvSpPr/>
                  <p:nvPr/>
                </p:nvSpPr>
                <p:spPr>
                  <a:xfrm rot="2700000">
                    <a:off x="638661" y="-36009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53" name="Google Shape;153;p5"/>
              <p:cNvSpPr/>
              <p:nvPr/>
            </p:nvSpPr>
            <p:spPr>
              <a:xfrm rot="-2700000">
                <a:off x="727924" y="-89971"/>
                <a:ext cx="324287" cy="257741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54" name="Google Shape;154;p5"/>
            <p:cNvGrpSpPr/>
            <p:nvPr/>
          </p:nvGrpSpPr>
          <p:grpSpPr>
            <a:xfrm>
              <a:off x="911089" y="-132894"/>
              <a:ext cx="591672" cy="404807"/>
              <a:chOff x="911089" y="-132894"/>
              <a:chExt cx="591672" cy="404807"/>
            </a:xfrm>
          </p:grpSpPr>
          <p:grpSp>
            <p:nvGrpSpPr>
              <p:cNvPr id="155" name="Google Shape;155;p5"/>
              <p:cNvGrpSpPr/>
              <p:nvPr/>
            </p:nvGrpSpPr>
            <p:grpSpPr>
              <a:xfrm>
                <a:off x="911089" y="-132894"/>
                <a:ext cx="404807" cy="404807"/>
                <a:chOff x="911089" y="-132894"/>
                <a:chExt cx="404807" cy="404807"/>
              </a:xfrm>
            </p:grpSpPr>
            <p:sp>
              <p:nvSpPr>
                <p:cNvPr id="156" name="Google Shape;156;p5"/>
                <p:cNvSpPr/>
                <p:nvPr/>
              </p:nvSpPr>
              <p:spPr>
                <a:xfrm rot="2700000">
                  <a:off x="967303" y="-70543"/>
                  <a:ext cx="292379" cy="280105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57" name="Google Shape;157;p5"/>
                <p:cNvGrpSpPr/>
                <p:nvPr/>
              </p:nvGrpSpPr>
              <p:grpSpPr>
                <a:xfrm>
                  <a:off x="948651" y="-47821"/>
                  <a:ext cx="327858" cy="189258"/>
                  <a:chOff x="948651" y="-47821"/>
                  <a:chExt cx="327858" cy="189258"/>
                </a:xfrm>
              </p:grpSpPr>
              <p:sp>
                <p:nvSpPr>
                  <p:cNvPr id="158" name="Google Shape;158;p5"/>
                  <p:cNvSpPr/>
                  <p:nvPr/>
                </p:nvSpPr>
                <p:spPr>
                  <a:xfrm rot="2700000">
                    <a:off x="976315" y="-20158"/>
                    <a:ext cx="133571" cy="133571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66950" lIns="91425" spcFirstLastPara="1" rIns="91425" wrap="square" tIns="669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 rot="2700000">
                    <a:off x="1046155" y="-20158"/>
                    <a:ext cx="133571" cy="133571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66950" lIns="91425" spcFirstLastPara="1" rIns="91425" wrap="square" tIns="669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 rot="2700000">
                    <a:off x="1080715" y="-20158"/>
                    <a:ext cx="133571" cy="133571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66950" lIns="91425" spcFirstLastPara="1" rIns="91425" wrap="square" tIns="669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 rot="2700000">
                    <a:off x="1011235" y="-19798"/>
                    <a:ext cx="133571" cy="133571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66950" lIns="91425" spcFirstLastPara="1" rIns="91425" wrap="square" tIns="669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 rot="2700000">
                    <a:off x="1115275" y="-19798"/>
                    <a:ext cx="133571" cy="133571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66950" lIns="91425" spcFirstLastPara="1" rIns="91425" wrap="square" tIns="669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63" name="Google Shape;163;p5"/>
              <p:cNvSpPr/>
              <p:nvPr/>
            </p:nvSpPr>
            <p:spPr>
              <a:xfrm rot="-2700000">
                <a:off x="1191246" y="-65491"/>
                <a:ext cx="274603" cy="218146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>
              <a:off x="-44802" y="487990"/>
              <a:ext cx="699287" cy="478038"/>
              <a:chOff x="-44802" y="487990"/>
              <a:chExt cx="699287" cy="478038"/>
            </a:xfrm>
          </p:grpSpPr>
          <p:grpSp>
            <p:nvGrpSpPr>
              <p:cNvPr id="165" name="Google Shape;165;p5"/>
              <p:cNvGrpSpPr/>
              <p:nvPr/>
            </p:nvGrpSpPr>
            <p:grpSpPr>
              <a:xfrm>
                <a:off x="-44802" y="487990"/>
                <a:ext cx="478038" cy="478038"/>
                <a:chOff x="-44802" y="487990"/>
                <a:chExt cx="478038" cy="478038"/>
              </a:xfrm>
            </p:grpSpPr>
            <p:sp>
              <p:nvSpPr>
                <p:cNvPr id="166" name="Google Shape;166;p5"/>
                <p:cNvSpPr/>
                <p:nvPr/>
              </p:nvSpPr>
              <p:spPr>
                <a:xfrm rot="2700000">
                  <a:off x="21607" y="561594"/>
                  <a:ext cx="345219" cy="330828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28627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endParaRPr>
                </a:p>
              </p:txBody>
            </p:sp>
            <p:grpSp>
              <p:nvGrpSpPr>
                <p:cNvPr id="167" name="Google Shape;167;p5"/>
                <p:cNvGrpSpPr/>
                <p:nvPr/>
              </p:nvGrpSpPr>
              <p:grpSpPr>
                <a:xfrm>
                  <a:off x="-227" y="588703"/>
                  <a:ext cx="387455" cy="222935"/>
                  <a:chOff x="-227" y="588703"/>
                  <a:chExt cx="387455" cy="222935"/>
                </a:xfrm>
              </p:grpSpPr>
              <p:sp>
                <p:nvSpPr>
                  <p:cNvPr id="168" name="Google Shape;168;p5"/>
                  <p:cNvSpPr/>
                  <p:nvPr/>
                </p:nvSpPr>
                <p:spPr>
                  <a:xfrm rot="2700000">
                    <a:off x="32421" y="621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69" name="Google Shape;169;p5"/>
                  <p:cNvSpPr/>
                  <p:nvPr/>
                </p:nvSpPr>
                <p:spPr>
                  <a:xfrm rot="2700000">
                    <a:off x="114861" y="621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0" name="Google Shape;170;p5"/>
                  <p:cNvSpPr/>
                  <p:nvPr/>
                </p:nvSpPr>
                <p:spPr>
                  <a:xfrm rot="2700000">
                    <a:off x="155541" y="621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1" name="Google Shape;171;p5"/>
                  <p:cNvSpPr/>
                  <p:nvPr/>
                </p:nvSpPr>
                <p:spPr>
                  <a:xfrm rot="2700000">
                    <a:off x="73461" y="621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  <p:sp>
                <p:nvSpPr>
                  <p:cNvPr id="172" name="Google Shape;172;p5"/>
                  <p:cNvSpPr/>
                  <p:nvPr/>
                </p:nvSpPr>
                <p:spPr>
                  <a:xfrm rot="2700000">
                    <a:off x="196941" y="621351"/>
                    <a:ext cx="157639" cy="15763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78825" lIns="91425" spcFirstLastPara="1" rIns="91425" wrap="square" tIns="78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endParaRPr>
                  </a:p>
                </p:txBody>
              </p:sp>
            </p:grpSp>
          </p:grpSp>
          <p:sp>
            <p:nvSpPr>
              <p:cNvPr id="173" name="Google Shape;173;p5"/>
              <p:cNvSpPr/>
              <p:nvPr/>
            </p:nvSpPr>
            <p:spPr>
              <a:xfrm rot="-2700000">
                <a:off x="286564" y="567389"/>
                <a:ext cx="324287" cy="257741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174" name="Google Shape;174;p5"/>
            <p:cNvGrpSpPr/>
            <p:nvPr/>
          </p:nvGrpSpPr>
          <p:grpSpPr>
            <a:xfrm>
              <a:off x="-293783" y="-1717118"/>
              <a:ext cx="3922014" cy="4161409"/>
              <a:chOff x="-293783" y="-1717118"/>
              <a:chExt cx="3922014" cy="4161409"/>
            </a:xfrm>
          </p:grpSpPr>
          <p:sp>
            <p:nvSpPr>
              <p:cNvPr id="175" name="Google Shape;175;p5"/>
              <p:cNvSpPr/>
              <p:nvPr/>
            </p:nvSpPr>
            <p:spPr>
              <a:xfrm rot="-8100000">
                <a:off x="613869" y="-1485783"/>
                <a:ext cx="1997597" cy="3242971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 rot="-8100000">
                <a:off x="164577" y="-283599"/>
                <a:ext cx="1852830" cy="1936742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8100000">
                <a:off x="398258" y="-1021033"/>
                <a:ext cx="2537932" cy="3008634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2" name="Google Shape;182;p7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3" name="Google Shape;18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631" name="Google Shape;1631;p39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32" name="Google Shape;163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080" name="Google Shape;3080;p7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1" name="Google Shape;308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27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10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529" name="Google Shape;4529;p10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30" name="Google Shape;4530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Relationship Id="rId10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9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135"/>
          <p:cNvSpPr txBox="1"/>
          <p:nvPr>
            <p:ph type="title"/>
          </p:nvPr>
        </p:nvSpPr>
        <p:spPr>
          <a:xfrm>
            <a:off x="883075" y="819000"/>
            <a:ext cx="6552600" cy="23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5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Hybrid Quantum-Classical Neural Networks</a:t>
            </a:r>
            <a:endParaRPr b="1" sz="305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5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for Stock Price Forecasting</a:t>
            </a:r>
            <a:endParaRPr b="1" sz="305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981" name="Google Shape;5981;p135"/>
          <p:cNvGrpSpPr/>
          <p:nvPr/>
        </p:nvGrpSpPr>
        <p:grpSpPr>
          <a:xfrm>
            <a:off x="1096560" y="3242880"/>
            <a:ext cx="3936600" cy="133560"/>
            <a:chOff x="1096560" y="3242880"/>
            <a:chExt cx="3936600" cy="133560"/>
          </a:xfrm>
        </p:grpSpPr>
        <p:cxnSp>
          <p:nvCxnSpPr>
            <p:cNvPr id="5982" name="Google Shape;5982;p135"/>
            <p:cNvCxnSpPr/>
            <p:nvPr/>
          </p:nvCxnSpPr>
          <p:spPr>
            <a:xfrm>
              <a:off x="1096560" y="3309840"/>
              <a:ext cx="3841200" cy="36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983" name="Google Shape;5983;p135"/>
            <p:cNvGrpSpPr/>
            <p:nvPr/>
          </p:nvGrpSpPr>
          <p:grpSpPr>
            <a:xfrm>
              <a:off x="4899600" y="3242880"/>
              <a:ext cx="133560" cy="133560"/>
              <a:chOff x="4899600" y="3242880"/>
              <a:chExt cx="133560" cy="133560"/>
            </a:xfrm>
          </p:grpSpPr>
          <p:sp>
            <p:nvSpPr>
              <p:cNvPr id="5984" name="Google Shape;5984;p135"/>
              <p:cNvSpPr/>
              <p:nvPr/>
            </p:nvSpPr>
            <p:spPr>
              <a:xfrm>
                <a:off x="4929480" y="327312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900" lIns="91425" spcFirstLastPara="1" rIns="91425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85" name="Google Shape;5985;p135"/>
              <p:cNvSpPr/>
              <p:nvPr/>
            </p:nvSpPr>
            <p:spPr>
              <a:xfrm>
                <a:off x="4899600" y="3242880"/>
                <a:ext cx="133560" cy="13356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150" lIns="91425" spcFirstLastPara="1" rIns="91425" wrap="square" tIns="47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grpSp>
        <p:nvGrpSpPr>
          <p:cNvPr id="5986" name="Google Shape;5986;p135"/>
          <p:cNvGrpSpPr/>
          <p:nvPr/>
        </p:nvGrpSpPr>
        <p:grpSpPr>
          <a:xfrm>
            <a:off x="8017920" y="-313560"/>
            <a:ext cx="133560" cy="1890360"/>
            <a:chOff x="8017920" y="-313560"/>
            <a:chExt cx="133560" cy="1890360"/>
          </a:xfrm>
        </p:grpSpPr>
        <p:sp>
          <p:nvSpPr>
            <p:cNvPr id="5987" name="Google Shape;5987;p135"/>
            <p:cNvSpPr/>
            <p:nvPr/>
          </p:nvSpPr>
          <p:spPr>
            <a:xfrm rot="5400000">
              <a:off x="8017920" y="1443240"/>
              <a:ext cx="133560" cy="13356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150" lIns="91425" spcFirstLastPara="1" rIns="91425" wrap="square" tIns="4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5988" name="Google Shape;5988;p135"/>
            <p:cNvCxnSpPr/>
            <p:nvPr/>
          </p:nvCxnSpPr>
          <p:spPr>
            <a:xfrm>
              <a:off x="8084160" y="-313560"/>
              <a:ext cx="360" cy="179496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9" name="Google Shape;5989;p135"/>
            <p:cNvSpPr/>
            <p:nvPr/>
          </p:nvSpPr>
          <p:spPr>
            <a:xfrm rot="5400000">
              <a:off x="8047800" y="1473480"/>
              <a:ext cx="73440" cy="7344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25900" lIns="91425" spcFirstLastPara="1" rIns="91425" wrap="square" tIns="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5990" name="Google Shape;5990;p135"/>
          <p:cNvGrpSpPr/>
          <p:nvPr/>
        </p:nvGrpSpPr>
        <p:grpSpPr>
          <a:xfrm>
            <a:off x="6309360" y="957600"/>
            <a:ext cx="3504780" cy="5118840"/>
            <a:chOff x="6309360" y="957600"/>
            <a:chExt cx="3504780" cy="5118840"/>
          </a:xfrm>
        </p:grpSpPr>
        <p:sp>
          <p:nvSpPr>
            <p:cNvPr id="5991" name="Google Shape;5991;p135"/>
            <p:cNvSpPr/>
            <p:nvPr/>
          </p:nvSpPr>
          <p:spPr>
            <a:xfrm>
              <a:off x="6309360" y="957600"/>
              <a:ext cx="3152880" cy="5118840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5992" name="Google Shape;5992;p135"/>
            <p:cNvGrpSpPr/>
            <p:nvPr/>
          </p:nvGrpSpPr>
          <p:grpSpPr>
            <a:xfrm>
              <a:off x="7728480" y="3644640"/>
              <a:ext cx="133560" cy="133560"/>
              <a:chOff x="7728480" y="3644640"/>
              <a:chExt cx="133560" cy="133560"/>
            </a:xfrm>
          </p:grpSpPr>
          <p:sp>
            <p:nvSpPr>
              <p:cNvPr id="5993" name="Google Shape;5993;p135"/>
              <p:cNvSpPr/>
              <p:nvPr/>
            </p:nvSpPr>
            <p:spPr>
              <a:xfrm>
                <a:off x="7728480" y="3644640"/>
                <a:ext cx="133560" cy="13356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150" lIns="91425" spcFirstLastPara="1" rIns="91425" wrap="square" tIns="47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94" name="Google Shape;5994;p135"/>
              <p:cNvSpPr/>
              <p:nvPr/>
            </p:nvSpPr>
            <p:spPr>
              <a:xfrm>
                <a:off x="7747200" y="366336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3825" lIns="91425" spcFirstLastPara="1" rIns="9142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995" name="Google Shape;5995;p135"/>
            <p:cNvGrpSpPr/>
            <p:nvPr/>
          </p:nvGrpSpPr>
          <p:grpSpPr>
            <a:xfrm>
              <a:off x="7344360" y="3270960"/>
              <a:ext cx="133560" cy="133560"/>
              <a:chOff x="7344360" y="3270960"/>
              <a:chExt cx="133560" cy="133560"/>
            </a:xfrm>
          </p:grpSpPr>
          <p:sp>
            <p:nvSpPr>
              <p:cNvPr id="5996" name="Google Shape;5996;p135"/>
              <p:cNvSpPr/>
              <p:nvPr/>
            </p:nvSpPr>
            <p:spPr>
              <a:xfrm>
                <a:off x="7344360" y="3270960"/>
                <a:ext cx="133560" cy="13356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150" lIns="91425" spcFirstLastPara="1" rIns="91425" wrap="square" tIns="47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997" name="Google Shape;5997;p135"/>
              <p:cNvSpPr/>
              <p:nvPr/>
            </p:nvSpPr>
            <p:spPr>
              <a:xfrm>
                <a:off x="7363440" y="328968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3825" lIns="91425" spcFirstLastPara="1" rIns="9142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5998" name="Google Shape;5998;p135"/>
            <p:cNvGrpSpPr/>
            <p:nvPr/>
          </p:nvGrpSpPr>
          <p:grpSpPr>
            <a:xfrm>
              <a:off x="8337960" y="2584440"/>
              <a:ext cx="133560" cy="133560"/>
              <a:chOff x="8337960" y="2584440"/>
              <a:chExt cx="133560" cy="133560"/>
            </a:xfrm>
          </p:grpSpPr>
          <p:sp>
            <p:nvSpPr>
              <p:cNvPr id="5999" name="Google Shape;5999;p135"/>
              <p:cNvSpPr/>
              <p:nvPr/>
            </p:nvSpPr>
            <p:spPr>
              <a:xfrm>
                <a:off x="8337960" y="2584440"/>
                <a:ext cx="133560" cy="13356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150" lIns="91425" spcFirstLastPara="1" rIns="91425" wrap="square" tIns="47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00" name="Google Shape;6000;p135"/>
              <p:cNvSpPr/>
              <p:nvPr/>
            </p:nvSpPr>
            <p:spPr>
              <a:xfrm>
                <a:off x="8356680" y="2603520"/>
                <a:ext cx="95760" cy="9576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3825" lIns="91425" spcFirstLastPara="1" rIns="9142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001" name="Google Shape;6001;p135"/>
            <p:cNvSpPr/>
            <p:nvPr/>
          </p:nvSpPr>
          <p:spPr>
            <a:xfrm rot="5400000">
              <a:off x="7687440" y="1143360"/>
              <a:ext cx="1420560" cy="2832840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02" name="Google Shape;6002;p135"/>
          <p:cNvSpPr txBox="1"/>
          <p:nvPr/>
        </p:nvSpPr>
        <p:spPr>
          <a:xfrm>
            <a:off x="1096550" y="3476525"/>
            <a:ext cx="5399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A Comparative Study of Classical and Quantum-Enhanced Models for Stock Price Prediction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3" name="Google Shape;6003;p135"/>
          <p:cNvSpPr txBox="1"/>
          <p:nvPr/>
        </p:nvSpPr>
        <p:spPr>
          <a:xfrm>
            <a:off x="1096550" y="4316325"/>
            <a:ext cx="3000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Nathaniel James Pacey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For Terra Quantum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7" name="Shape 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Google Shape;6178;p144"/>
          <p:cNvSpPr txBox="1"/>
          <p:nvPr/>
        </p:nvSpPr>
        <p:spPr>
          <a:xfrm>
            <a:off x="1819275" y="1830900"/>
            <a:ext cx="33999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9" name="Google Shape;6179;p144"/>
          <p:cNvSpPr txBox="1"/>
          <p:nvPr>
            <p:ph type="title"/>
          </p:nvPr>
        </p:nvSpPr>
        <p:spPr>
          <a:xfrm>
            <a:off x="260850" y="161350"/>
            <a:ext cx="5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</a:t>
            </a:r>
            <a:r>
              <a:rPr lang="en" sz="2300"/>
              <a:t> Circuit Optimization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180" name="Google Shape;6180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1" name="Google Shape;618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88" y="2964638"/>
            <a:ext cx="28003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2" name="Google Shape;618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13" y="1649838"/>
            <a:ext cx="27813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3" name="Google Shape;6183;p144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n" sz="1600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arameterized Rotation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84" name="Google Shape;6184;p144" title="quantum layer.png"/>
          <p:cNvPicPr preferRelativeResize="0"/>
          <p:nvPr/>
        </p:nvPicPr>
        <p:blipFill rotWithShape="1">
          <a:blip r:embed="rId5">
            <a:alphaModFix/>
          </a:blip>
          <a:srcRect b="49178" l="25195" r="63812" t="19863"/>
          <a:stretch/>
        </p:blipFill>
        <p:spPr>
          <a:xfrm>
            <a:off x="6660187" y="32850"/>
            <a:ext cx="64748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5" name="Google Shape;6185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925" y="1309900"/>
            <a:ext cx="33337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6" name="Google Shape;6186;p144"/>
          <p:cNvSpPr txBox="1"/>
          <p:nvPr/>
        </p:nvSpPr>
        <p:spPr>
          <a:xfrm>
            <a:off x="260850" y="1287863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1 Parameter: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7" name="Google Shape;6187;p144"/>
          <p:cNvSpPr txBox="1"/>
          <p:nvPr/>
        </p:nvSpPr>
        <p:spPr>
          <a:xfrm>
            <a:off x="260838" y="2611925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2 Parameters: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88" name="Google Shape;6188;p144"/>
          <p:cNvGrpSpPr/>
          <p:nvPr/>
        </p:nvGrpSpPr>
        <p:grpSpPr>
          <a:xfrm>
            <a:off x="1430476" y="1287875"/>
            <a:ext cx="409383" cy="362100"/>
            <a:chOff x="1819276" y="1306750"/>
            <a:chExt cx="409383" cy="362100"/>
          </a:xfrm>
        </p:grpSpPr>
        <p:pic>
          <p:nvPicPr>
            <p:cNvPr id="6189" name="Google Shape;6189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819276" y="1306750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0" name="Google Shape;6190;p144"/>
            <p:cNvPicPr preferRelativeResize="0"/>
            <p:nvPr/>
          </p:nvPicPr>
          <p:blipFill rotWithShape="1">
            <a:blip r:embed="rId4">
              <a:alphaModFix/>
            </a:blip>
            <a:srcRect b="17469" l="2466" r="88550" t="36931"/>
            <a:stretch/>
          </p:blipFill>
          <p:spPr>
            <a:xfrm>
              <a:off x="1937617" y="1387775"/>
              <a:ext cx="172695" cy="19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1" name="Google Shape;6191;p144"/>
          <p:cNvGrpSpPr/>
          <p:nvPr/>
        </p:nvGrpSpPr>
        <p:grpSpPr>
          <a:xfrm>
            <a:off x="1430476" y="2611938"/>
            <a:ext cx="409383" cy="362100"/>
            <a:chOff x="1573826" y="2602563"/>
            <a:chExt cx="409383" cy="362100"/>
          </a:xfrm>
        </p:grpSpPr>
        <p:pic>
          <p:nvPicPr>
            <p:cNvPr id="6192" name="Google Shape;6192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57382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3" name="Google Shape;6193;p144"/>
            <p:cNvPicPr preferRelativeResize="0"/>
            <p:nvPr/>
          </p:nvPicPr>
          <p:blipFill rotWithShape="1">
            <a:blip r:embed="rId3">
              <a:alphaModFix/>
            </a:blip>
            <a:srcRect b="32358" l="0" r="91620" t="36640"/>
            <a:stretch/>
          </p:blipFill>
          <p:spPr>
            <a:xfrm>
              <a:off x="1686836" y="2703964"/>
              <a:ext cx="183400" cy="15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4" name="Google Shape;6194;p144"/>
          <p:cNvGrpSpPr/>
          <p:nvPr/>
        </p:nvGrpSpPr>
        <p:grpSpPr>
          <a:xfrm>
            <a:off x="1812626" y="2611938"/>
            <a:ext cx="409383" cy="362100"/>
            <a:chOff x="1955976" y="2602563"/>
            <a:chExt cx="409383" cy="362100"/>
          </a:xfrm>
        </p:grpSpPr>
        <p:pic>
          <p:nvPicPr>
            <p:cNvPr id="6195" name="Google Shape;6195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6" name="Google Shape;6196;p144"/>
            <p:cNvPicPr preferRelativeResize="0"/>
            <p:nvPr/>
          </p:nvPicPr>
          <p:blipFill rotWithShape="1">
            <a:blip r:embed="rId8">
              <a:alphaModFix/>
            </a:blip>
            <a:srcRect b="46679" l="1585" r="86417" t="24346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97" name="Google Shape;6197;p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650" y="3742663"/>
            <a:ext cx="202882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8" name="Google Shape;6198;p144"/>
          <p:cNvSpPr txBox="1"/>
          <p:nvPr/>
        </p:nvSpPr>
        <p:spPr>
          <a:xfrm>
            <a:off x="4152663" y="788775"/>
            <a:ext cx="2362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 Parameters: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99" name="Google Shape;6199;p144"/>
          <p:cNvGrpSpPr/>
          <p:nvPr/>
        </p:nvGrpSpPr>
        <p:grpSpPr>
          <a:xfrm>
            <a:off x="5475601" y="788775"/>
            <a:ext cx="409383" cy="362100"/>
            <a:chOff x="1955976" y="2602563"/>
            <a:chExt cx="409383" cy="362100"/>
          </a:xfrm>
        </p:grpSpPr>
        <p:pic>
          <p:nvPicPr>
            <p:cNvPr id="6200" name="Google Shape;6200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1" name="Google Shape;6201;p144"/>
            <p:cNvPicPr preferRelativeResize="0"/>
            <p:nvPr/>
          </p:nvPicPr>
          <p:blipFill rotWithShape="1">
            <a:blip r:embed="rId8">
              <a:alphaModFix/>
            </a:blip>
            <a:srcRect b="46679" l="1585" r="86417" t="24346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2" name="Google Shape;6202;p144"/>
          <p:cNvGrpSpPr/>
          <p:nvPr/>
        </p:nvGrpSpPr>
        <p:grpSpPr>
          <a:xfrm>
            <a:off x="5864426" y="788763"/>
            <a:ext cx="409383" cy="362100"/>
            <a:chOff x="1819276" y="1306750"/>
            <a:chExt cx="409383" cy="362100"/>
          </a:xfrm>
        </p:grpSpPr>
        <p:pic>
          <p:nvPicPr>
            <p:cNvPr id="6203" name="Google Shape;6203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819276" y="1306750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4" name="Google Shape;6204;p144"/>
            <p:cNvPicPr preferRelativeResize="0"/>
            <p:nvPr/>
          </p:nvPicPr>
          <p:blipFill rotWithShape="1">
            <a:blip r:embed="rId4">
              <a:alphaModFix/>
            </a:blip>
            <a:srcRect b="17469" l="2466" r="88550" t="36931"/>
            <a:stretch/>
          </p:blipFill>
          <p:spPr>
            <a:xfrm>
              <a:off x="1937617" y="1387775"/>
              <a:ext cx="172695" cy="19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5" name="Google Shape;6205;p144"/>
          <p:cNvGrpSpPr/>
          <p:nvPr/>
        </p:nvGrpSpPr>
        <p:grpSpPr>
          <a:xfrm>
            <a:off x="6250801" y="788775"/>
            <a:ext cx="409383" cy="362100"/>
            <a:chOff x="1955976" y="2602563"/>
            <a:chExt cx="409383" cy="362100"/>
          </a:xfrm>
        </p:grpSpPr>
        <p:pic>
          <p:nvPicPr>
            <p:cNvPr id="6206" name="Google Shape;6206;p144" title="quantum layer.png"/>
            <p:cNvPicPr preferRelativeResize="0"/>
            <p:nvPr/>
          </p:nvPicPr>
          <p:blipFill rotWithShape="1">
            <a:blip r:embed="rId7">
              <a:alphaModFix/>
            </a:blip>
            <a:srcRect b="49178" l="25195" r="63812" t="19863"/>
            <a:stretch/>
          </p:blipFill>
          <p:spPr>
            <a:xfrm>
              <a:off x="1955976" y="2602563"/>
              <a:ext cx="409383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7" name="Google Shape;6207;p144"/>
            <p:cNvPicPr preferRelativeResize="0"/>
            <p:nvPr/>
          </p:nvPicPr>
          <p:blipFill rotWithShape="1">
            <a:blip r:embed="rId8">
              <a:alphaModFix/>
            </a:blip>
            <a:srcRect b="46679" l="1585" r="86417" t="24346"/>
            <a:stretch/>
          </p:blipFill>
          <p:spPr>
            <a:xfrm>
              <a:off x="2068972" y="2701450"/>
              <a:ext cx="183400" cy="1642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8" name="Google Shape;6208;p144" title="quantum layer.png"/>
          <p:cNvPicPr preferRelativeResize="0"/>
          <p:nvPr/>
        </p:nvPicPr>
        <p:blipFill rotWithShape="1">
          <a:blip r:embed="rId7">
            <a:alphaModFix/>
          </a:blip>
          <a:srcRect b="49178" l="25195" r="63812" t="19863"/>
          <a:stretch/>
        </p:blipFill>
        <p:spPr>
          <a:xfrm>
            <a:off x="7026000" y="776673"/>
            <a:ext cx="475799" cy="420854"/>
          </a:xfrm>
          <a:prstGeom prst="rect">
            <a:avLst/>
          </a:prstGeom>
          <a:noFill/>
          <a:ln>
            <a:noFill/>
          </a:ln>
        </p:spPr>
      </p:pic>
      <p:sp>
        <p:nvSpPr>
          <p:cNvPr id="6209" name="Google Shape;6209;p144"/>
          <p:cNvSpPr txBox="1"/>
          <p:nvPr/>
        </p:nvSpPr>
        <p:spPr>
          <a:xfrm>
            <a:off x="6696388" y="757625"/>
            <a:ext cx="2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0" name="Google Shape;6210;p144" title="quantum lay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5126" y="3175250"/>
            <a:ext cx="4630201" cy="1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1" name="Google Shape;6211;p144"/>
          <p:cNvSpPr/>
          <p:nvPr/>
        </p:nvSpPr>
        <p:spPr>
          <a:xfrm>
            <a:off x="4963025" y="3335413"/>
            <a:ext cx="475800" cy="113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C0A9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2" name="Google Shape;6212;p144"/>
          <p:cNvSpPr/>
          <p:nvPr/>
        </p:nvSpPr>
        <p:spPr>
          <a:xfrm>
            <a:off x="6332175" y="3335413"/>
            <a:ext cx="475800" cy="113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C0A9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3" name="Google Shape;6213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1200" y="183450"/>
            <a:ext cx="1253900" cy="154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4" name="Google Shape;6214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1363" y="1776013"/>
            <a:ext cx="44577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8" name="Shape 6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9" name="Google Shape;6219;p145"/>
          <p:cNvSpPr txBox="1"/>
          <p:nvPr>
            <p:ph type="title"/>
          </p:nvPr>
        </p:nvSpPr>
        <p:spPr>
          <a:xfrm>
            <a:off x="260850" y="161350"/>
            <a:ext cx="5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220" name="Google Shape;6220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1" name="Google Shape;6221;p145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Quantum Circuit Grid Search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2" name="Google Shape;6222;p145"/>
          <p:cNvSpPr txBox="1"/>
          <p:nvPr/>
        </p:nvSpPr>
        <p:spPr>
          <a:xfrm>
            <a:off x="407375" y="11473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Tested over 10 epochs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Number of Q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ubits (2–6), circuit depth (1–7), and gate complexity (1–3 parameters)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23" name="Google Shape;6223;p145" title="MAE Spread Quantum o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00" y="734050"/>
            <a:ext cx="4845701" cy="21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4" name="Google Shape;6224;p145" title="Spread of Avg % error Quantum Op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75" y="2655200"/>
            <a:ext cx="4788751" cy="22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5" name="Google Shape;6225;p145" title="Average % error by Rotation Paramet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0" y="2194050"/>
            <a:ext cx="3820300" cy="23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26" name="Google Shape;6226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0" name="Shape 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1" name="Google Shape;6231;p146"/>
          <p:cNvSpPr txBox="1"/>
          <p:nvPr>
            <p:ph type="title"/>
          </p:nvPr>
        </p:nvSpPr>
        <p:spPr>
          <a:xfrm>
            <a:off x="109500" y="161350"/>
            <a:ext cx="5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232" name="Google Shape;6232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3" name="Google Shape;6233;p146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Quantum Circuit Grid Search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34" name="Google Shape;623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0"/>
            <a:ext cx="36370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5" name="Google Shape;6235;p146"/>
          <p:cNvSpPr txBox="1"/>
          <p:nvPr/>
        </p:nvSpPr>
        <p:spPr>
          <a:xfrm>
            <a:off x="407375" y="1157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Focus on where a Full Rotation outperforms 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36" name="Google Shape;6236;p146" title="Average % Error by Rotation Params QDepth gt 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2060776"/>
            <a:ext cx="4190875" cy="259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Google Shape;6237;p146" title="Avg % Error vs Num Qubits for Each Rot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1350" y="289000"/>
            <a:ext cx="3944125" cy="235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8" name="Google Shape;6238;p146" title="Avg % Error vs QDepth for each rot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350" y="2790582"/>
            <a:ext cx="3944125" cy="2352917"/>
          </a:xfrm>
          <a:prstGeom prst="rect">
            <a:avLst/>
          </a:prstGeom>
          <a:noFill/>
          <a:ln>
            <a:noFill/>
          </a:ln>
        </p:spPr>
      </p:pic>
      <p:sp>
        <p:nvSpPr>
          <p:cNvPr id="6239" name="Google Shape;6239;p146"/>
          <p:cNvSpPr/>
          <p:nvPr/>
        </p:nvSpPr>
        <p:spPr>
          <a:xfrm>
            <a:off x="3895625" y="2137475"/>
            <a:ext cx="90600" cy="33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40" name="Google Shape;6240;p146"/>
          <p:cNvCxnSpPr/>
          <p:nvPr/>
        </p:nvCxnSpPr>
        <p:spPr>
          <a:xfrm>
            <a:off x="7732150" y="432750"/>
            <a:ext cx="2700" cy="196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41" name="Google Shape;6241;p146"/>
          <p:cNvCxnSpPr/>
          <p:nvPr/>
        </p:nvCxnSpPr>
        <p:spPr>
          <a:xfrm>
            <a:off x="7524350" y="2938375"/>
            <a:ext cx="2700" cy="196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42" name="Google Shape;6242;p146"/>
          <p:cNvSpPr txBox="1"/>
          <p:nvPr/>
        </p:nvSpPr>
        <p:spPr>
          <a:xfrm>
            <a:off x="7255450" y="22750"/>
            <a:ext cx="21513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Threshold</a:t>
            </a:r>
            <a:endParaRPr b="1" sz="10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3" name="Google Shape;6243;p146"/>
          <p:cNvSpPr txBox="1"/>
          <p:nvPr>
            <p:ph idx="12" type="sldNum"/>
          </p:nvPr>
        </p:nvSpPr>
        <p:spPr>
          <a:xfrm>
            <a:off x="86959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p147"/>
          <p:cNvSpPr txBox="1"/>
          <p:nvPr>
            <p:ph type="title"/>
          </p:nvPr>
        </p:nvSpPr>
        <p:spPr>
          <a:xfrm>
            <a:off x="131775" y="99700"/>
            <a:ext cx="53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Circuit Optimization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249" name="Google Shape;6249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0" name="Google Shape;6250;p147"/>
          <p:cNvSpPr txBox="1"/>
          <p:nvPr/>
        </p:nvSpPr>
        <p:spPr>
          <a:xfrm>
            <a:off x="260850" y="66250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Final Selection</a:t>
            </a:r>
            <a:endParaRPr sz="1900">
              <a:solidFill>
                <a:srgbClr val="8208D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1" name="Google Shape;625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0"/>
            <a:ext cx="36370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147" title="Average % Error vs QDepth Rot =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325" y="672388"/>
            <a:ext cx="5472100" cy="2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3" name="Google Shape;6253;p147"/>
          <p:cNvSpPr/>
          <p:nvPr/>
        </p:nvSpPr>
        <p:spPr>
          <a:xfrm>
            <a:off x="5690675" y="2731613"/>
            <a:ext cx="352500" cy="3525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4" name="Google Shape;6254;p147" title="quantum circuit 6 4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150" y="3531675"/>
            <a:ext cx="7223276" cy="16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5" name="Google Shape;6255;p147"/>
          <p:cNvSpPr txBox="1"/>
          <p:nvPr/>
        </p:nvSpPr>
        <p:spPr>
          <a:xfrm>
            <a:off x="131775" y="3157575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Final Variational Quantum Circuit: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6 qubits, 4 layers (Q-depth = 4), Full Rotation Gate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6" name="Google Shape;6256;p147" title="GRU and Quantum layer best.png"/>
          <p:cNvPicPr preferRelativeResize="0"/>
          <p:nvPr/>
        </p:nvPicPr>
        <p:blipFill rotWithShape="1">
          <a:blip r:embed="rId6">
            <a:alphaModFix/>
          </a:blip>
          <a:srcRect b="33549" l="0" r="0" t="31194"/>
          <a:stretch/>
        </p:blipFill>
        <p:spPr>
          <a:xfrm>
            <a:off x="461025" y="1144600"/>
            <a:ext cx="1769812" cy="18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0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1" name="Google Shape;626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100" y="0"/>
            <a:ext cx="2557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2" name="Google Shape;6262;p148"/>
          <p:cNvSpPr txBox="1"/>
          <p:nvPr>
            <p:ph type="title"/>
          </p:nvPr>
        </p:nvSpPr>
        <p:spPr>
          <a:xfrm>
            <a:off x="78250" y="110425"/>
            <a:ext cx="67005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Classical Architecture </a:t>
            </a:r>
            <a:r>
              <a:rPr lang="en" sz="2300"/>
              <a:t>Optimization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6263" name="Google Shape;6263;p148" title="GRU only model archite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299" y="92150"/>
            <a:ext cx="1899701" cy="49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4" name="Google Shape;6264;p1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5" name="Google Shape;6265;p148"/>
          <p:cNvSpPr txBox="1"/>
          <p:nvPr/>
        </p:nvSpPr>
        <p:spPr>
          <a:xfrm>
            <a:off x="401750" y="832250"/>
            <a:ext cx="44130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Classical components optimized separately to reduce quantum training time over 10 epochs.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Parameter sweeps with modular Python scripts; one parameter varied at a time. Results saved in Excel.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Coarse-grained sweeps followed by fine-grained searches for refinement.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Best configurations selected based on MAE, RMSE, and average percentage error.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6" name="Google Shape;6266;p148"/>
          <p:cNvSpPr txBox="1"/>
          <p:nvPr/>
        </p:nvSpPr>
        <p:spPr>
          <a:xfrm>
            <a:off x="1202925" y="4136950"/>
            <a:ext cx="497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Final Configuration: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GRU units, 4 layers, hidden size = 32, add skip connection, Tanh post-quantum activation, no dropout.</a:t>
            </a:r>
            <a:endParaRPr/>
          </a:p>
        </p:txBody>
      </p:sp>
      <p:pic>
        <p:nvPicPr>
          <p:cNvPr id="6267" name="Google Shape;6267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325" y="2800725"/>
            <a:ext cx="4855850" cy="11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p149"/>
          <p:cNvSpPr txBox="1"/>
          <p:nvPr>
            <p:ph idx="4294967295" type="title"/>
          </p:nvPr>
        </p:nvSpPr>
        <p:spPr>
          <a:xfrm>
            <a:off x="723960" y="1028880"/>
            <a:ext cx="17046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b="1" i="0" lang="en" sz="6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6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0" i="0" sz="6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3" name="Google Shape;6273;p149"/>
          <p:cNvSpPr txBox="1"/>
          <p:nvPr>
            <p:ph idx="4294967295" type="subTitle"/>
          </p:nvPr>
        </p:nvSpPr>
        <p:spPr>
          <a:xfrm>
            <a:off x="723960" y="3247920"/>
            <a:ext cx="5600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 of Hybrid Model and Comparison to Classical Model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74" name="Google Shape;6274;p149"/>
          <p:cNvGrpSpPr/>
          <p:nvPr/>
        </p:nvGrpSpPr>
        <p:grpSpPr>
          <a:xfrm>
            <a:off x="1853640" y="4445640"/>
            <a:ext cx="1694129" cy="1359761"/>
            <a:chOff x="1853640" y="4445640"/>
            <a:chExt cx="1694129" cy="1359761"/>
          </a:xfrm>
        </p:grpSpPr>
        <p:sp>
          <p:nvSpPr>
            <p:cNvPr id="6275" name="Google Shape;6275;p149"/>
            <p:cNvSpPr/>
            <p:nvPr/>
          </p:nvSpPr>
          <p:spPr>
            <a:xfrm>
              <a:off x="2287440" y="4713840"/>
              <a:ext cx="1260329" cy="109156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76" name="Google Shape;6276;p149"/>
            <p:cNvSpPr/>
            <p:nvPr/>
          </p:nvSpPr>
          <p:spPr>
            <a:xfrm>
              <a:off x="2264040" y="4445640"/>
              <a:ext cx="900308" cy="77978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77" name="Google Shape;6277;p149"/>
            <p:cNvSpPr/>
            <p:nvPr/>
          </p:nvSpPr>
          <p:spPr>
            <a:xfrm>
              <a:off x="1853640" y="4713840"/>
              <a:ext cx="900308" cy="77978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278" name="Google Shape;6278;p149"/>
          <p:cNvSpPr txBox="1"/>
          <p:nvPr>
            <p:ph idx="4294967295" type="title"/>
          </p:nvPr>
        </p:nvSpPr>
        <p:spPr>
          <a:xfrm>
            <a:off x="723960" y="2076480"/>
            <a:ext cx="56004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5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Results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9" name="Google Shape;6279;p149"/>
          <p:cNvGrpSpPr/>
          <p:nvPr/>
        </p:nvGrpSpPr>
        <p:grpSpPr>
          <a:xfrm>
            <a:off x="6727680" y="81360"/>
            <a:ext cx="4027731" cy="5283053"/>
            <a:chOff x="6727680" y="81360"/>
            <a:chExt cx="4027731" cy="5283053"/>
          </a:xfrm>
        </p:grpSpPr>
        <p:sp>
          <p:nvSpPr>
            <p:cNvPr id="6280" name="Google Shape;6280;p149"/>
            <p:cNvSpPr/>
            <p:nvPr/>
          </p:nvSpPr>
          <p:spPr>
            <a:xfrm>
              <a:off x="6727680" y="103320"/>
              <a:ext cx="4006019" cy="4748712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1" name="Google Shape;6281;p149"/>
            <p:cNvSpPr/>
            <p:nvPr/>
          </p:nvSpPr>
          <p:spPr>
            <a:xfrm>
              <a:off x="7070400" y="81360"/>
              <a:ext cx="2925012" cy="3057482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2" name="Google Shape;6282;p149"/>
            <p:cNvSpPr/>
            <p:nvPr/>
          </p:nvSpPr>
          <p:spPr>
            <a:xfrm>
              <a:off x="7602480" y="245520"/>
              <a:ext cx="3152931" cy="5118893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3" name="Google Shape;6283;p149"/>
            <p:cNvSpPr/>
            <p:nvPr/>
          </p:nvSpPr>
          <p:spPr>
            <a:xfrm>
              <a:off x="7235280" y="622440"/>
              <a:ext cx="1860144" cy="4595045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284" name="Google Shape;6284;p149"/>
            <p:cNvSpPr/>
            <p:nvPr/>
          </p:nvSpPr>
          <p:spPr>
            <a:xfrm>
              <a:off x="6933240" y="621360"/>
              <a:ext cx="1860144" cy="4595045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285" name="Google Shape;6285;p149"/>
            <p:cNvGrpSpPr/>
            <p:nvPr/>
          </p:nvGrpSpPr>
          <p:grpSpPr>
            <a:xfrm>
              <a:off x="8232845" y="4254480"/>
              <a:ext cx="708115" cy="707755"/>
              <a:chOff x="8232845" y="4254480"/>
              <a:chExt cx="708115" cy="707755"/>
            </a:xfrm>
          </p:grpSpPr>
          <p:sp>
            <p:nvSpPr>
              <p:cNvPr id="6286" name="Google Shape;6286;p149"/>
              <p:cNvSpPr/>
              <p:nvPr/>
            </p:nvSpPr>
            <p:spPr>
              <a:xfrm rot="5400000">
                <a:off x="8691485" y="4254480"/>
                <a:ext cx="249475" cy="24947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7" name="Google Shape;6287;p149"/>
              <p:cNvSpPr/>
              <p:nvPr/>
            </p:nvSpPr>
            <p:spPr>
              <a:xfrm rot="5400000">
                <a:off x="8615165" y="4330800"/>
                <a:ext cx="249475" cy="2494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8" name="Google Shape;6288;p149"/>
              <p:cNvSpPr/>
              <p:nvPr/>
            </p:nvSpPr>
            <p:spPr>
              <a:xfrm rot="5400000">
                <a:off x="8538845" y="4407120"/>
                <a:ext cx="249475" cy="249475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89" name="Google Shape;6289;p149"/>
              <p:cNvSpPr/>
              <p:nvPr/>
            </p:nvSpPr>
            <p:spPr>
              <a:xfrm rot="5400000">
                <a:off x="8462160" y="4483435"/>
                <a:ext cx="249475" cy="249126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0" name="Google Shape;6290;p149"/>
              <p:cNvSpPr/>
              <p:nvPr/>
            </p:nvSpPr>
            <p:spPr>
              <a:xfrm rot="5400000">
                <a:off x="8385845" y="4560120"/>
                <a:ext cx="249475" cy="249475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1" name="Google Shape;6291;p149"/>
              <p:cNvSpPr/>
              <p:nvPr/>
            </p:nvSpPr>
            <p:spPr>
              <a:xfrm rot="5400000">
                <a:off x="8309514" y="4636800"/>
                <a:ext cx="249126" cy="249126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2" name="Google Shape;6292;p149"/>
              <p:cNvSpPr/>
              <p:nvPr/>
            </p:nvSpPr>
            <p:spPr>
              <a:xfrm rot="5400000">
                <a:off x="8232845" y="4712760"/>
                <a:ext cx="249475" cy="24947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293" name="Google Shape;6293;p149"/>
            <p:cNvGrpSpPr/>
            <p:nvPr/>
          </p:nvGrpSpPr>
          <p:grpSpPr>
            <a:xfrm>
              <a:off x="8999275" y="3354480"/>
              <a:ext cx="457925" cy="457189"/>
              <a:chOff x="8999275" y="3354480"/>
              <a:chExt cx="457925" cy="457189"/>
            </a:xfrm>
          </p:grpSpPr>
          <p:sp>
            <p:nvSpPr>
              <p:cNvPr id="6294" name="Google Shape;6294;p149"/>
              <p:cNvSpPr/>
              <p:nvPr/>
            </p:nvSpPr>
            <p:spPr>
              <a:xfrm rot="5400000">
                <a:off x="9295923" y="3354472"/>
                <a:ext cx="161269" cy="16128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5" name="Google Shape;6295;p149"/>
              <p:cNvSpPr/>
              <p:nvPr/>
            </p:nvSpPr>
            <p:spPr>
              <a:xfrm rot="5400000">
                <a:off x="9246603" y="3403448"/>
                <a:ext cx="161285" cy="161269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6" name="Google Shape;6296;p149"/>
              <p:cNvSpPr/>
              <p:nvPr/>
            </p:nvSpPr>
            <p:spPr>
              <a:xfrm rot="5400000">
                <a:off x="9197275" y="3453120"/>
                <a:ext cx="161285" cy="161285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7" name="Google Shape;6297;p149"/>
              <p:cNvSpPr/>
              <p:nvPr/>
            </p:nvSpPr>
            <p:spPr>
              <a:xfrm rot="5400000">
                <a:off x="9147606" y="3502435"/>
                <a:ext cx="161269" cy="160919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8" name="Google Shape;6298;p149"/>
              <p:cNvSpPr/>
              <p:nvPr/>
            </p:nvSpPr>
            <p:spPr>
              <a:xfrm rot="5400000">
                <a:off x="9098275" y="3551760"/>
                <a:ext cx="161285" cy="161285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99" name="Google Shape;6299;p149"/>
              <p:cNvSpPr/>
              <p:nvPr/>
            </p:nvSpPr>
            <p:spPr>
              <a:xfrm rot="5400000">
                <a:off x="9048957" y="3601444"/>
                <a:ext cx="160928" cy="160919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00" name="Google Shape;6300;p149"/>
              <p:cNvSpPr/>
              <p:nvPr/>
            </p:nvSpPr>
            <p:spPr>
              <a:xfrm rot="5400000">
                <a:off x="8999283" y="3650392"/>
                <a:ext cx="161269" cy="16128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301" name="Google Shape;6301;p149"/>
            <p:cNvGrpSpPr/>
            <p:nvPr/>
          </p:nvGrpSpPr>
          <p:grpSpPr>
            <a:xfrm>
              <a:off x="8146800" y="539640"/>
              <a:ext cx="207600" cy="207600"/>
              <a:chOff x="8146800" y="539640"/>
              <a:chExt cx="207600" cy="207600"/>
            </a:xfrm>
          </p:grpSpPr>
          <p:sp>
            <p:nvSpPr>
              <p:cNvPr id="6302" name="Google Shape;6302;p149"/>
              <p:cNvSpPr/>
              <p:nvPr/>
            </p:nvSpPr>
            <p:spPr>
              <a:xfrm>
                <a:off x="8146800" y="539640"/>
                <a:ext cx="207600" cy="2076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03" name="Google Shape;6303;p149"/>
              <p:cNvSpPr/>
              <p:nvPr/>
            </p:nvSpPr>
            <p:spPr>
              <a:xfrm>
                <a:off x="8175960" y="56880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304" name="Google Shape;6304;p149"/>
            <p:cNvGrpSpPr/>
            <p:nvPr/>
          </p:nvGrpSpPr>
          <p:grpSpPr>
            <a:xfrm>
              <a:off x="7554240" y="2467800"/>
              <a:ext cx="207600" cy="207600"/>
              <a:chOff x="7554240" y="2467800"/>
              <a:chExt cx="207600" cy="207600"/>
            </a:xfrm>
          </p:grpSpPr>
          <p:sp>
            <p:nvSpPr>
              <p:cNvPr id="6305" name="Google Shape;6305;p149"/>
              <p:cNvSpPr/>
              <p:nvPr/>
            </p:nvSpPr>
            <p:spPr>
              <a:xfrm>
                <a:off x="7554240" y="2467800"/>
                <a:ext cx="207600" cy="2076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06" name="Google Shape;6306;p149"/>
              <p:cNvSpPr/>
              <p:nvPr/>
            </p:nvSpPr>
            <p:spPr>
              <a:xfrm>
                <a:off x="7583760" y="249696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307" name="Google Shape;6307;p149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52200" lIns="91425" spcFirstLastPara="1" rIns="91425" wrap="square" tIns="52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308" name="Google Shape;6308;p149"/>
          <p:cNvGrpSpPr/>
          <p:nvPr/>
        </p:nvGrpSpPr>
        <p:grpSpPr>
          <a:xfrm>
            <a:off x="795960" y="3019680"/>
            <a:ext cx="4558920" cy="133800"/>
            <a:chOff x="795960" y="3019680"/>
            <a:chExt cx="4558920" cy="133800"/>
          </a:xfrm>
        </p:grpSpPr>
        <p:sp>
          <p:nvSpPr>
            <p:cNvPr id="6309" name="Google Shape;6309;p149"/>
            <p:cNvSpPr/>
            <p:nvPr/>
          </p:nvSpPr>
          <p:spPr>
            <a:xfrm>
              <a:off x="5221080" y="3019680"/>
              <a:ext cx="133800" cy="1338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500" lIns="91425" spcFirstLastPara="1" rIns="91425" wrap="square" tIns="47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310" name="Google Shape;6310;p149"/>
            <p:cNvCxnSpPr/>
            <p:nvPr/>
          </p:nvCxnSpPr>
          <p:spPr>
            <a:xfrm>
              <a:off x="795960" y="3086640"/>
              <a:ext cx="4463400" cy="30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11" name="Google Shape;6311;p149"/>
            <p:cNvSpPr/>
            <p:nvPr/>
          </p:nvSpPr>
          <p:spPr>
            <a:xfrm>
              <a:off x="5250960" y="3049920"/>
              <a:ext cx="73500" cy="7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25900" lIns="91425" spcFirstLastPara="1" rIns="91425" wrap="square" tIns="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312" name="Google Shape;6312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16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150"/>
          <p:cNvSpPr txBox="1"/>
          <p:nvPr>
            <p:ph idx="4294967295" type="title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Training &amp; Validation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8" name="Google Shape;6318;p150" title="training and validation loss GRU quantum lay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5" y="838063"/>
            <a:ext cx="4592975" cy="28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6319" name="Google Shape;6319;p150"/>
          <p:cNvSpPr txBox="1"/>
          <p:nvPr/>
        </p:nvSpPr>
        <p:spPr>
          <a:xfrm>
            <a:off x="5548025" y="1470475"/>
            <a:ext cx="28254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Hybrid models trained for 40 epochs, achieving a best training loss of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0.000083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and validation loss of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0.000346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20" name="Google Shape;6320;p150"/>
          <p:cNvPicPr preferRelativeResize="0"/>
          <p:nvPr/>
        </p:nvPicPr>
        <p:blipFill rotWithShape="1">
          <a:blip r:embed="rId4">
            <a:alphaModFix/>
          </a:blip>
          <a:srcRect b="0" l="0" r="0" t="7106"/>
          <a:stretch/>
        </p:blipFill>
        <p:spPr>
          <a:xfrm>
            <a:off x="5432675" y="3054475"/>
            <a:ext cx="3197600" cy="19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150"/>
          <p:cNvSpPr txBox="1"/>
          <p:nvPr/>
        </p:nvSpPr>
        <p:spPr>
          <a:xfrm>
            <a:off x="460225" y="3868800"/>
            <a:ext cx="469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Overfitting and Model Complexity: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Higher validation loss suggests overfitting or possible double descent behavior; further tuning of model depth, quantum circuit size, and training duration is required.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22" name="Google Shape;6322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26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Google Shape;6327;p151"/>
          <p:cNvSpPr txBox="1"/>
          <p:nvPr>
            <p:ph idx="4294967295" type="title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IBM Plex Mono"/>
              <a:buNone/>
            </a:pPr>
            <a:r>
              <a:rPr b="1" lang="en" sz="21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Hybrid Model Predictions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8" name="Google Shape;6328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9" name="Google Shape;6329;p151" title="model predictions quantum GRU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50" y="886725"/>
            <a:ext cx="2324126" cy="18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0" name="Google Shape;6330;p151" title="hist percent error - quantum and GRU b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014" y="2510875"/>
            <a:ext cx="4745974" cy="2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1" name="Google Shape;6331;p151"/>
          <p:cNvSpPr txBox="1"/>
          <p:nvPr/>
        </p:nvSpPr>
        <p:spPr>
          <a:xfrm>
            <a:off x="449400" y="2837575"/>
            <a:ext cx="39486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Predictions Distribution:</a:t>
            </a:r>
            <a:br>
              <a:rPr b="1" lang="en" sz="1100"/>
            </a:br>
            <a:r>
              <a:rPr lang="en" sz="1100"/>
              <a:t>Ranges over full 0 to 1 with two distinct peaks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Model Evaluation Metrics:</a:t>
            </a:r>
            <a:br>
              <a:rPr b="1" lang="en" sz="1100"/>
            </a:br>
            <a:r>
              <a:rPr lang="en" sz="1100"/>
              <a:t> </a:t>
            </a:r>
            <a:r>
              <a:rPr b="1" lang="en" sz="1100"/>
              <a:t>Test MAE = 2.5660</a:t>
            </a:r>
            <a:r>
              <a:rPr lang="en" sz="1100"/>
              <a:t>, </a:t>
            </a:r>
            <a:r>
              <a:rPr b="1" lang="en" sz="1100"/>
              <a:t>Test RMSE = 3.1719</a:t>
            </a:r>
            <a:r>
              <a:rPr lang="en" sz="1100"/>
              <a:t>, and </a:t>
            </a:r>
            <a:r>
              <a:rPr b="1" lang="en" sz="1100"/>
              <a:t>Average Absolute Percentage Error = 1.77%.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Error Distribution Analysis:</a:t>
            </a:r>
            <a:br>
              <a:rPr b="1" lang="en" sz="1100"/>
            </a:br>
            <a:r>
              <a:rPr lang="en" sz="1100"/>
              <a:t> Most prediction errors fall within 0–2%, centered near 0%, indicating high accuracy and minimal bias.</a:t>
            </a:r>
            <a:endParaRPr sz="1100"/>
          </a:p>
        </p:txBody>
      </p:sp>
      <p:pic>
        <p:nvPicPr>
          <p:cNvPr id="6332" name="Google Shape;6332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551975" y="-89800"/>
            <a:ext cx="4868250" cy="1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3" name="Google Shape;6333;p151" title="abs percent error hist - quantum GRU bes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17" y="76625"/>
            <a:ext cx="4745996" cy="23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37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" name="Google Shape;6338;p152"/>
          <p:cNvSpPr txBox="1"/>
          <p:nvPr>
            <p:ph idx="4294967295" type="title"/>
          </p:nvPr>
        </p:nvSpPr>
        <p:spPr>
          <a:xfrm>
            <a:off x="320325" y="216650"/>
            <a:ext cx="4746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Predictions</a:t>
            </a:r>
            <a:endParaRPr b="1" sz="30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Comparison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9" name="Google Shape;6339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0" name="Google Shape;6340;p152"/>
          <p:cNvPicPr preferRelativeResize="0"/>
          <p:nvPr/>
        </p:nvPicPr>
        <p:blipFill rotWithShape="1">
          <a:blip r:embed="rId3">
            <a:alphaModFix/>
          </a:blip>
          <a:srcRect b="0" l="0" r="0" t="3428"/>
          <a:stretch/>
        </p:blipFill>
        <p:spPr>
          <a:xfrm>
            <a:off x="3761325" y="2689300"/>
            <a:ext cx="5344151" cy="2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1" name="Google Shape;6341;p152" title="hist percent error - quantum and GRU best.png"/>
          <p:cNvPicPr preferRelativeResize="0"/>
          <p:nvPr/>
        </p:nvPicPr>
        <p:blipFill rotWithShape="1">
          <a:blip r:embed="rId4">
            <a:alphaModFix amt="28000"/>
          </a:blip>
          <a:srcRect b="9814" l="22631" r="26303" t="11351"/>
          <a:stretch/>
        </p:blipFill>
        <p:spPr>
          <a:xfrm>
            <a:off x="5532775" y="2752750"/>
            <a:ext cx="2655176" cy="222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2" name="Google Shape;6342;p152"/>
          <p:cNvGrpSpPr/>
          <p:nvPr/>
        </p:nvGrpSpPr>
        <p:grpSpPr>
          <a:xfrm>
            <a:off x="3761402" y="-10"/>
            <a:ext cx="5343996" cy="2647683"/>
            <a:chOff x="3761302" y="-35"/>
            <a:chExt cx="5343996" cy="2647683"/>
          </a:xfrm>
        </p:grpSpPr>
        <p:grpSp>
          <p:nvGrpSpPr>
            <p:cNvPr id="6343" name="Google Shape;6343;p152"/>
            <p:cNvGrpSpPr/>
            <p:nvPr/>
          </p:nvGrpSpPr>
          <p:grpSpPr>
            <a:xfrm>
              <a:off x="3761302" y="-35"/>
              <a:ext cx="5343996" cy="2647683"/>
              <a:chOff x="879700" y="1192220"/>
              <a:chExt cx="5941074" cy="2943505"/>
            </a:xfrm>
          </p:grpSpPr>
          <p:pic>
            <p:nvPicPr>
              <p:cNvPr id="6344" name="Google Shape;6344;p15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9700" y="1192220"/>
                <a:ext cx="5941074" cy="29435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5" name="Google Shape;6345;p152" title="abs percent error hist - quantum GRU best.png"/>
              <p:cNvPicPr preferRelativeResize="0"/>
              <p:nvPr/>
            </p:nvPicPr>
            <p:blipFill rotWithShape="1">
              <a:blip r:embed="rId6">
                <a:alphaModFix amt="24000"/>
              </a:blip>
              <a:srcRect b="11585" l="8477" r="30710" t="9550"/>
              <a:stretch/>
            </p:blipFill>
            <p:spPr>
              <a:xfrm>
                <a:off x="1375425" y="1386325"/>
                <a:ext cx="3995726" cy="239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6" name="Google Shape;6346;p152" title="abs percent error hist - quantum GRU best.png"/>
              <p:cNvPicPr preferRelativeResize="0"/>
              <p:nvPr/>
            </p:nvPicPr>
            <p:blipFill rotWithShape="1">
              <a:blip r:embed="rId6">
                <a:alphaModFix/>
              </a:blip>
              <a:srcRect b="84873" l="76656" r="1443" t="8612"/>
              <a:stretch/>
            </p:blipFill>
            <p:spPr>
              <a:xfrm>
                <a:off x="5438258" y="1794738"/>
                <a:ext cx="1330499" cy="19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47" name="Google Shape;6347;p152"/>
            <p:cNvGrpSpPr/>
            <p:nvPr/>
          </p:nvGrpSpPr>
          <p:grpSpPr>
            <a:xfrm>
              <a:off x="6612600" y="210263"/>
              <a:ext cx="1314025" cy="583975"/>
              <a:chOff x="6708750" y="1340363"/>
              <a:chExt cx="1314025" cy="583975"/>
            </a:xfrm>
          </p:grpSpPr>
          <p:sp>
            <p:nvSpPr>
              <p:cNvPr id="6348" name="Google Shape;6348;p152"/>
              <p:cNvSpPr/>
              <p:nvPr/>
            </p:nvSpPr>
            <p:spPr>
              <a:xfrm>
                <a:off x="6708750" y="1437713"/>
                <a:ext cx="96000" cy="97800"/>
              </a:xfrm>
              <a:prstGeom prst="roundRect">
                <a:avLst>
                  <a:gd fmla="val 16667" name="adj"/>
                </a:avLst>
              </a:prstGeom>
              <a:solidFill>
                <a:srgbClr val="001FC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152"/>
              <p:cNvSpPr txBox="1"/>
              <p:nvPr/>
            </p:nvSpPr>
            <p:spPr>
              <a:xfrm>
                <a:off x="6766375" y="1616538"/>
                <a:ext cx="1256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highlight>
                      <a:srgbClr val="F5F8FF"/>
                    </a:highlight>
                  </a:rPr>
                  <a:t>Hybrid Quantum Model </a:t>
                </a:r>
                <a:endParaRPr b="1" sz="700">
                  <a:highlight>
                    <a:srgbClr val="F5F8FF"/>
                  </a:highlight>
                </a:endParaRPr>
              </a:p>
            </p:txBody>
          </p:sp>
          <p:sp>
            <p:nvSpPr>
              <p:cNvPr id="6350" name="Google Shape;6350;p152"/>
              <p:cNvSpPr txBox="1"/>
              <p:nvPr/>
            </p:nvSpPr>
            <p:spPr>
              <a:xfrm>
                <a:off x="6804750" y="1340363"/>
                <a:ext cx="9096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highlight>
                      <a:srgbClr val="F5F8FF"/>
                    </a:highlight>
                  </a:rPr>
                  <a:t>Classical</a:t>
                </a:r>
                <a:r>
                  <a:rPr b="1" lang="en" sz="700">
                    <a:highlight>
                      <a:srgbClr val="F5F8FF"/>
                    </a:highlight>
                  </a:rPr>
                  <a:t> Model</a:t>
                </a:r>
                <a:endParaRPr b="1" sz="700">
                  <a:highlight>
                    <a:srgbClr val="F5F8FF"/>
                  </a:highlight>
                </a:endParaRPr>
              </a:p>
            </p:txBody>
          </p:sp>
          <p:sp>
            <p:nvSpPr>
              <p:cNvPr id="6351" name="Google Shape;6351;p152"/>
              <p:cNvSpPr/>
              <p:nvPr/>
            </p:nvSpPr>
            <p:spPr>
              <a:xfrm>
                <a:off x="6708750" y="1711313"/>
                <a:ext cx="96000" cy="97800"/>
              </a:xfrm>
              <a:prstGeom prst="roundRect">
                <a:avLst>
                  <a:gd fmla="val 16667" name="adj"/>
                </a:avLst>
              </a:prstGeom>
              <a:solidFill>
                <a:srgbClr val="C2E0C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352" name="Google Shape;6352;p152"/>
          <p:cNvGraphicFramePr/>
          <p:nvPr/>
        </p:nvGraphicFramePr>
        <p:xfrm>
          <a:off x="544325" y="176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{67D31791-13FA-4D67-86CB-E914AD0E0AEB}</a:tableStyleId>
              </a:tblPr>
              <a:tblGrid>
                <a:gridCol w="1174350"/>
                <a:gridCol w="858775"/>
                <a:gridCol w="943200"/>
              </a:tblGrid>
              <a:tr h="3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Hybrid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Classical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23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MAE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2.566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3.0522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23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RMSE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3.1719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3.9727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3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Absolute Percentage Error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1.77%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1.98%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6353" name="Google Shape;6353;p152"/>
          <p:cNvSpPr txBox="1"/>
          <p:nvPr>
            <p:ph idx="2" type="sldNum"/>
          </p:nvPr>
        </p:nvSpPr>
        <p:spPr>
          <a:xfrm>
            <a:off x="129584" y="45884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4" name="Google Shape;6354;p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200" y="2620750"/>
            <a:ext cx="3839125" cy="1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58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Google Shape;6359;p153"/>
          <p:cNvSpPr txBox="1"/>
          <p:nvPr>
            <p:ph idx="4294967295" type="title"/>
          </p:nvPr>
        </p:nvSpPr>
        <p:spPr>
          <a:xfrm>
            <a:off x="-38400" y="0"/>
            <a:ext cx="9144000" cy="7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 Hybrid Model Price Predictions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0" name="Google Shape;636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1" name="Google Shape;6361;p153" title="APPL GRU quantum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50" y="832650"/>
            <a:ext cx="5062176" cy="208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2" name="Google Shape;6362;p153" title="GOOGL GRU quantum b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288" y="3057300"/>
            <a:ext cx="5062099" cy="20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007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009" name="Google Shape;6009;p136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010" name="Google Shape;6010;p136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selection of data and methodology</a:t>
            </a:r>
            <a:endParaRPr/>
          </a:p>
        </p:txBody>
      </p:sp>
      <p:sp>
        <p:nvSpPr>
          <p:cNvPr id="6011" name="Google Shape;6011;p136"/>
          <p:cNvSpPr txBox="1"/>
          <p:nvPr>
            <p:ph idx="2" type="subTitle"/>
          </p:nvPr>
        </p:nvSpPr>
        <p:spPr>
          <a:xfrm>
            <a:off x="4366700" y="2244725"/>
            <a:ext cx="3233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hyperparameters and </a:t>
            </a:r>
            <a:r>
              <a:rPr lang="en"/>
              <a:t>architecture</a:t>
            </a:r>
            <a:r>
              <a:rPr lang="en"/>
              <a:t> choices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description</a:t>
            </a:r>
            <a:endParaRPr/>
          </a:p>
        </p:txBody>
      </p:sp>
      <p:sp>
        <p:nvSpPr>
          <p:cNvPr id="6012" name="Google Shape;6012;p136"/>
          <p:cNvSpPr txBox="1"/>
          <p:nvPr>
            <p:ph idx="3" type="subTitle"/>
          </p:nvPr>
        </p:nvSpPr>
        <p:spPr>
          <a:xfrm>
            <a:off x="720000" y="4121850"/>
            <a:ext cx="3051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preprocessing, model a</a:t>
            </a:r>
            <a:r>
              <a:rPr lang="en"/>
              <a:t>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3" name="Google Shape;6013;p136"/>
          <p:cNvSpPr txBox="1"/>
          <p:nvPr>
            <p:ph idx="4" type="subTitle"/>
          </p:nvPr>
        </p:nvSpPr>
        <p:spPr>
          <a:xfrm>
            <a:off x="4366700" y="4121850"/>
            <a:ext cx="3051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comparisons</a:t>
            </a:r>
            <a:endParaRPr/>
          </a:p>
        </p:txBody>
      </p:sp>
      <p:sp>
        <p:nvSpPr>
          <p:cNvPr id="6014" name="Google Shape;6014;p136"/>
          <p:cNvSpPr txBox="1"/>
          <p:nvPr>
            <p:ph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15" name="Google Shape;6015;p136"/>
          <p:cNvSpPr txBox="1"/>
          <p:nvPr>
            <p:ph idx="6" type="title"/>
          </p:nvPr>
        </p:nvSpPr>
        <p:spPr>
          <a:xfrm>
            <a:off x="720003" y="3221921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6016" name="Google Shape;6016;p136"/>
          <p:cNvSpPr txBox="1"/>
          <p:nvPr>
            <p:ph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6017" name="Google Shape;6017;p136"/>
          <p:cNvSpPr txBox="1"/>
          <p:nvPr>
            <p:ph idx="8" type="title"/>
          </p:nvPr>
        </p:nvSpPr>
        <p:spPr>
          <a:xfrm>
            <a:off x="4366698" y="3221921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6018" name="Google Shape;6018;p136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6019" name="Google Shape;6019;p136"/>
          <p:cNvSpPr txBox="1"/>
          <p:nvPr>
            <p:ph idx="14" type="subTitle"/>
          </p:nvPr>
        </p:nvSpPr>
        <p:spPr>
          <a:xfrm>
            <a:off x="720000" y="3795750"/>
            <a:ext cx="35520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sp>
        <p:nvSpPr>
          <p:cNvPr id="6020" name="Google Shape;6020;p136"/>
          <p:cNvSpPr txBox="1"/>
          <p:nvPr>
            <p:ph idx="15" type="subTitle"/>
          </p:nvPr>
        </p:nvSpPr>
        <p:spPr>
          <a:xfrm>
            <a:off x="4366698" y="379575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6021" name="Google Shape;6021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66" name="Shape 6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7" name="Google Shape;6367;p154"/>
          <p:cNvSpPr txBox="1"/>
          <p:nvPr>
            <p:ph idx="4294967295" type="title"/>
          </p:nvPr>
        </p:nvSpPr>
        <p:spPr>
          <a:xfrm>
            <a:off x="320325" y="216650"/>
            <a:ext cx="5349600" cy="57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Conclusions &amp; Future Work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8" name="Google Shape;6368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69" name="Google Shape;6369;p154"/>
          <p:cNvGraphicFramePr/>
          <p:nvPr/>
        </p:nvGraphicFramePr>
        <p:xfrm>
          <a:off x="415175" y="921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{67D31791-13FA-4D67-86CB-E914AD0E0AEB}</a:tableStyleId>
              </a:tblPr>
              <a:tblGrid>
                <a:gridCol w="1174350"/>
                <a:gridCol w="858775"/>
                <a:gridCol w="943200"/>
              </a:tblGrid>
              <a:tr h="3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Metric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Hybrid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Classical Model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23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MAE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2.566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3.0522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23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Test RMSE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3.1719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3.9727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3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Absolute Percentage Error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1.77%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2E0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1.98%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6370" name="Google Shape;6370;p154"/>
          <p:cNvSpPr txBox="1"/>
          <p:nvPr>
            <p:ph idx="2" type="sldNum"/>
          </p:nvPr>
        </p:nvSpPr>
        <p:spPr>
          <a:xfrm>
            <a:off x="129584" y="45884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1" name="Google Shape;6371;p154" title="GRU and Quantum layer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562" y="216650"/>
            <a:ext cx="1433925" cy="43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2" name="Google Shape;6372;p154"/>
          <p:cNvSpPr txBox="1"/>
          <p:nvPr/>
        </p:nvSpPr>
        <p:spPr>
          <a:xfrm>
            <a:off x="3926225" y="936350"/>
            <a:ext cx="35517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Conclusion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Hybrid model showed slight improvement over classical, but within typical uncertainty ranges.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 definitive advantage of the quantum layer yet; further validation needed across more datasets.</a:t>
            </a:r>
            <a:endParaRPr sz="1100"/>
          </a:p>
        </p:txBody>
      </p:sp>
      <p:sp>
        <p:nvSpPr>
          <p:cNvPr id="6373" name="Google Shape;6373;p154"/>
          <p:cNvSpPr txBox="1"/>
          <p:nvPr/>
        </p:nvSpPr>
        <p:spPr>
          <a:xfrm>
            <a:off x="0" y="2942350"/>
            <a:ext cx="7332600" cy="22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Future Work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Accelerate training using parallelization, GPU support, or cloud quantum platforms.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Optimize additional hyperparameters (e.g., learning rate) and explore alternative quantum circuit designs.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Expand dataset to include more stock tickers and additional features.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Test hybrid models on real quantum hardware and different quantum platforms (e.g., Qiskit).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Evaluate model performance on live or unseen financial data or new stock To see overparameterized or </a:t>
            </a:r>
            <a:r>
              <a:rPr lang="en" sz="1100"/>
              <a:t>under-parameterized.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7" name="Shape 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8" name="Google Shape;6378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9" name="Google Shape;6379;p155"/>
          <p:cNvSpPr txBox="1"/>
          <p:nvPr>
            <p:ph idx="3" type="subTitle"/>
          </p:nvPr>
        </p:nvSpPr>
        <p:spPr>
          <a:xfrm>
            <a:off x="1152360" y="1609560"/>
            <a:ext cx="44478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 you have any questions?</a:t>
            </a:r>
            <a:endParaRPr b="0" i="0" sz="20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380" name="Google Shape;6380;p155"/>
          <p:cNvSpPr txBox="1"/>
          <p:nvPr>
            <p:ph type="title"/>
          </p:nvPr>
        </p:nvSpPr>
        <p:spPr>
          <a:xfrm>
            <a:off x="1162080" y="495360"/>
            <a:ext cx="51243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i="0" lang="en" sz="65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Thank you!</a:t>
            </a:r>
            <a:endParaRPr b="0" i="0" sz="6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1" name="Google Shape;6381;p155" title="quantum layer.png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948600" y="2264150"/>
            <a:ext cx="5432475" cy="17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025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137"/>
          <p:cNvSpPr txBox="1"/>
          <p:nvPr>
            <p:ph idx="4294967295" type="title"/>
          </p:nvPr>
        </p:nvSpPr>
        <p:spPr>
          <a:xfrm>
            <a:off x="5320205" y="1028875"/>
            <a:ext cx="3823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7027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7" name="Google Shape;6027;p137"/>
          <p:cNvSpPr txBox="1"/>
          <p:nvPr>
            <p:ph idx="4294967295" type="subTitle"/>
          </p:nvPr>
        </p:nvSpPr>
        <p:spPr>
          <a:xfrm>
            <a:off x="4876925" y="1790650"/>
            <a:ext cx="37098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time series forecasting is complex due to volatility, noise, and external factors.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Traditional machine learning models often struggle to generalize across market conditions.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28" name="Google Shape;6028;p137"/>
          <p:cNvGrpSpPr/>
          <p:nvPr/>
        </p:nvGrpSpPr>
        <p:grpSpPr>
          <a:xfrm>
            <a:off x="-123840" y="4132440"/>
            <a:ext cx="4558680" cy="1140480"/>
            <a:chOff x="-123840" y="4132440"/>
            <a:chExt cx="4558680" cy="1140480"/>
          </a:xfrm>
        </p:grpSpPr>
        <p:grpSp>
          <p:nvGrpSpPr>
            <p:cNvPr id="6029" name="Google Shape;6029;p137"/>
            <p:cNvGrpSpPr/>
            <p:nvPr/>
          </p:nvGrpSpPr>
          <p:grpSpPr>
            <a:xfrm>
              <a:off x="360" y="4132440"/>
              <a:ext cx="2307960" cy="1140480"/>
              <a:chOff x="360" y="4132440"/>
              <a:chExt cx="2307960" cy="1140480"/>
            </a:xfrm>
          </p:grpSpPr>
          <p:sp>
            <p:nvSpPr>
              <p:cNvPr id="6030" name="Google Shape;6030;p137"/>
              <p:cNvSpPr/>
              <p:nvPr/>
            </p:nvSpPr>
            <p:spPr>
              <a:xfrm rot="5400000">
                <a:off x="663480" y="3628440"/>
                <a:ext cx="981360" cy="2307600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31" name="Google Shape;6031;p137"/>
              <p:cNvSpPr/>
              <p:nvPr/>
            </p:nvSpPr>
            <p:spPr>
              <a:xfrm rot="5400000">
                <a:off x="663840" y="3469320"/>
                <a:ext cx="981360" cy="2307600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32" name="Google Shape;6032;p137"/>
            <p:cNvGrpSpPr/>
            <p:nvPr/>
          </p:nvGrpSpPr>
          <p:grpSpPr>
            <a:xfrm>
              <a:off x="-123840" y="4386240"/>
              <a:ext cx="4558680" cy="133920"/>
              <a:chOff x="-123840" y="4386240"/>
              <a:chExt cx="4558680" cy="133920"/>
            </a:xfrm>
          </p:grpSpPr>
          <p:sp>
            <p:nvSpPr>
              <p:cNvPr id="6033" name="Google Shape;6033;p137"/>
              <p:cNvSpPr/>
              <p:nvPr/>
            </p:nvSpPr>
            <p:spPr>
              <a:xfrm>
                <a:off x="4300920" y="4386240"/>
                <a:ext cx="133920" cy="13392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500" lIns="91425" spcFirstLastPara="1" rIns="91425" wrap="square" tIns="47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cxnSp>
            <p:nvCxnSpPr>
              <p:cNvPr id="6034" name="Google Shape;6034;p137"/>
              <p:cNvCxnSpPr/>
              <p:nvPr/>
            </p:nvCxnSpPr>
            <p:spPr>
              <a:xfrm>
                <a:off x="-123840" y="4453200"/>
                <a:ext cx="446292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035" name="Google Shape;6035;p137"/>
              <p:cNvSpPr/>
              <p:nvPr/>
            </p:nvSpPr>
            <p:spPr>
              <a:xfrm>
                <a:off x="4331160" y="441648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900" lIns="91425" spcFirstLastPara="1" rIns="91425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pic>
        <p:nvPicPr>
          <p:cNvPr id="6036" name="Google Shape;6036;p137"/>
          <p:cNvPicPr preferRelativeResize="0"/>
          <p:nvPr/>
        </p:nvPicPr>
        <p:blipFill rotWithShape="1">
          <a:blip r:embed="rId3">
            <a:alphaModFix amt="42000"/>
          </a:blip>
          <a:srcRect b="0" l="22026" r="22026" t="0"/>
          <a:stretch/>
        </p:blipFill>
        <p:spPr>
          <a:xfrm>
            <a:off x="-422250" y="-27645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037" name="Google Shape;6037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8" name="Google Shape;6038;p137"/>
          <p:cNvSpPr txBox="1"/>
          <p:nvPr>
            <p:ph idx="4294967295" type="title"/>
          </p:nvPr>
        </p:nvSpPr>
        <p:spPr>
          <a:xfrm>
            <a:off x="4539700" y="1028875"/>
            <a:ext cx="1178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80"/>
              <a:buFont typeface="Poppins"/>
              <a:buNone/>
            </a:pPr>
            <a:r>
              <a:rPr b="1" i="0" lang="en" sz="388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0" i="0" sz="38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042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138"/>
          <p:cNvSpPr txBox="1"/>
          <p:nvPr>
            <p:ph idx="4294967295" type="title"/>
          </p:nvPr>
        </p:nvSpPr>
        <p:spPr>
          <a:xfrm>
            <a:off x="285374" y="659200"/>
            <a:ext cx="42732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Problem Definition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4" name="Google Shape;6044;p138"/>
          <p:cNvSpPr txBox="1"/>
          <p:nvPr>
            <p:ph idx="4294967295" type="subTitle"/>
          </p:nvPr>
        </p:nvSpPr>
        <p:spPr>
          <a:xfrm>
            <a:off x="217425" y="1426600"/>
            <a:ext cx="53232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predict stock values accurately, this project leverages classical Machine Learning (ML) and Hybrid Quantum ML.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Specifically a modular hybrid model combining recurrent neural networks (RNNs) with a variational quantum layer.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 to investigate whether quantum-classical hybrid architectures can improve stock price prediction accuracy.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45" name="Google Shape;6045;p138"/>
          <p:cNvPicPr preferRelativeResize="0"/>
          <p:nvPr/>
        </p:nvPicPr>
        <p:blipFill rotWithShape="1">
          <a:blip r:embed="rId3">
            <a:alphaModFix/>
          </a:blip>
          <a:srcRect b="16352" l="0" r="0" t="0"/>
          <a:stretch/>
        </p:blipFill>
        <p:spPr>
          <a:xfrm>
            <a:off x="5686013" y="1876138"/>
            <a:ext cx="2535425" cy="1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6" name="Google Shape;6046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0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p139"/>
          <p:cNvSpPr txBox="1"/>
          <p:nvPr>
            <p:ph idx="4294967295" type="title"/>
          </p:nvPr>
        </p:nvSpPr>
        <p:spPr>
          <a:xfrm>
            <a:off x="723960" y="1028880"/>
            <a:ext cx="170460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727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b="1" i="0" lang="en" sz="6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6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6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2" name="Google Shape;6052;p139"/>
          <p:cNvSpPr txBox="1"/>
          <p:nvPr>
            <p:ph idx="4294967295" type="subTitle"/>
          </p:nvPr>
        </p:nvSpPr>
        <p:spPr>
          <a:xfrm>
            <a:off x="723960" y="3247920"/>
            <a:ext cx="56005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odel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esign Including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ata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ource &amp;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reprocessing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3" name="Google Shape;6053;p139"/>
          <p:cNvGrpSpPr/>
          <p:nvPr/>
        </p:nvGrpSpPr>
        <p:grpSpPr>
          <a:xfrm>
            <a:off x="1853640" y="4445640"/>
            <a:ext cx="1694160" cy="1359720"/>
            <a:chOff x="1853640" y="4445640"/>
            <a:chExt cx="1694160" cy="1359720"/>
          </a:xfrm>
        </p:grpSpPr>
        <p:sp>
          <p:nvSpPr>
            <p:cNvPr id="6054" name="Google Shape;6054;p139"/>
            <p:cNvSpPr/>
            <p:nvPr/>
          </p:nvSpPr>
          <p:spPr>
            <a:xfrm>
              <a:off x="2287440" y="4713840"/>
              <a:ext cx="1260360" cy="109152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55" name="Google Shape;6055;p139"/>
            <p:cNvSpPr/>
            <p:nvPr/>
          </p:nvSpPr>
          <p:spPr>
            <a:xfrm>
              <a:off x="2264040" y="4445640"/>
              <a:ext cx="900360" cy="77976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56" name="Google Shape;6056;p139"/>
            <p:cNvSpPr/>
            <p:nvPr/>
          </p:nvSpPr>
          <p:spPr>
            <a:xfrm>
              <a:off x="1853640" y="4713840"/>
              <a:ext cx="900360" cy="77976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57" name="Google Shape;6057;p139"/>
          <p:cNvSpPr txBox="1"/>
          <p:nvPr>
            <p:ph idx="4294967295" type="title"/>
          </p:nvPr>
        </p:nvSpPr>
        <p:spPr>
          <a:xfrm>
            <a:off x="723960" y="2076480"/>
            <a:ext cx="560052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739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5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Methodology 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8" name="Google Shape;6058;p139"/>
          <p:cNvGrpSpPr/>
          <p:nvPr/>
        </p:nvGrpSpPr>
        <p:grpSpPr>
          <a:xfrm>
            <a:off x="6727680" y="81360"/>
            <a:ext cx="4027680" cy="5283000"/>
            <a:chOff x="6727680" y="81360"/>
            <a:chExt cx="4027680" cy="5283000"/>
          </a:xfrm>
        </p:grpSpPr>
        <p:sp>
          <p:nvSpPr>
            <p:cNvPr id="6059" name="Google Shape;6059;p139"/>
            <p:cNvSpPr/>
            <p:nvPr/>
          </p:nvSpPr>
          <p:spPr>
            <a:xfrm>
              <a:off x="6727680" y="103320"/>
              <a:ext cx="4006080" cy="4748760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0" name="Google Shape;6060;p139"/>
            <p:cNvSpPr/>
            <p:nvPr/>
          </p:nvSpPr>
          <p:spPr>
            <a:xfrm>
              <a:off x="7070400" y="81360"/>
              <a:ext cx="2925000" cy="3057480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1" name="Google Shape;6061;p139"/>
            <p:cNvSpPr/>
            <p:nvPr/>
          </p:nvSpPr>
          <p:spPr>
            <a:xfrm>
              <a:off x="7602480" y="245520"/>
              <a:ext cx="3152880" cy="5118840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2" name="Google Shape;6062;p139"/>
            <p:cNvSpPr/>
            <p:nvPr/>
          </p:nvSpPr>
          <p:spPr>
            <a:xfrm>
              <a:off x="7235280" y="622440"/>
              <a:ext cx="1860120" cy="4595040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063" name="Google Shape;6063;p139"/>
            <p:cNvSpPr/>
            <p:nvPr/>
          </p:nvSpPr>
          <p:spPr>
            <a:xfrm>
              <a:off x="6933240" y="621360"/>
              <a:ext cx="1860120" cy="4595040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064" name="Google Shape;6064;p139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6065" name="Google Shape;6065;p139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6" name="Google Shape;6066;p139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7" name="Google Shape;6067;p139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8" name="Google Shape;6068;p139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69" name="Google Shape;6069;p139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0" name="Google Shape;6070;p139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1" name="Google Shape;6071;p139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72" name="Google Shape;6072;p139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6073" name="Google Shape;6073;p139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4" name="Google Shape;6074;p139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5" name="Google Shape;6075;p139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6" name="Google Shape;6076;p139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7" name="Google Shape;6077;p139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8" name="Google Shape;6078;p139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79" name="Google Shape;6079;p139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80" name="Google Shape;6080;p139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6081" name="Google Shape;6081;p139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82" name="Google Shape;6082;p139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083" name="Google Shape;6083;p139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6084" name="Google Shape;6084;p139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085" name="Google Shape;6085;p139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086" name="Google Shape;6086;p139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52200" lIns="91425" spcFirstLastPara="1" rIns="91425" wrap="square" tIns="52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087" name="Google Shape;6087;p139"/>
          <p:cNvGrpSpPr/>
          <p:nvPr/>
        </p:nvGrpSpPr>
        <p:grpSpPr>
          <a:xfrm>
            <a:off x="795960" y="3019680"/>
            <a:ext cx="4559040" cy="133920"/>
            <a:chOff x="795960" y="3019680"/>
            <a:chExt cx="4559040" cy="133920"/>
          </a:xfrm>
        </p:grpSpPr>
        <p:sp>
          <p:nvSpPr>
            <p:cNvPr id="6088" name="Google Shape;6088;p139"/>
            <p:cNvSpPr/>
            <p:nvPr/>
          </p:nvSpPr>
          <p:spPr>
            <a:xfrm>
              <a:off x="5221080" y="3019680"/>
              <a:ext cx="133920" cy="13392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500" lIns="91425" spcFirstLastPara="1" rIns="91425" wrap="square" tIns="47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089" name="Google Shape;6089;p139"/>
            <p:cNvCxnSpPr/>
            <p:nvPr/>
          </p:nvCxnSpPr>
          <p:spPr>
            <a:xfrm>
              <a:off x="795960" y="3086640"/>
              <a:ext cx="4463280" cy="36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90" name="Google Shape;6090;p139"/>
            <p:cNvSpPr/>
            <p:nvPr/>
          </p:nvSpPr>
          <p:spPr>
            <a:xfrm>
              <a:off x="5250960" y="3049920"/>
              <a:ext cx="73440" cy="7344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25900" lIns="91425" spcFirstLastPara="1" rIns="91425" wrap="square" tIns="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091" name="Google Shape;60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095" name="Shape 6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" name="Google Shape;6096;p140"/>
          <p:cNvSpPr txBox="1"/>
          <p:nvPr>
            <p:ph idx="4294967295" type="title"/>
          </p:nvPr>
        </p:nvSpPr>
        <p:spPr>
          <a:xfrm>
            <a:off x="484285" y="438790"/>
            <a:ext cx="77055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703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D</a:t>
            </a: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ata Source and Preprocessing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7" name="Google Shape;6097;p140"/>
          <p:cNvSpPr txBox="1"/>
          <p:nvPr>
            <p:ph idx="4294967295" type="subTitle"/>
          </p:nvPr>
        </p:nvSpPr>
        <p:spPr>
          <a:xfrm>
            <a:off x="484275" y="1128000"/>
            <a:ext cx="6207000" cy="3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Data:</a:t>
            </a:r>
            <a:endParaRPr b="1"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Daily closing prices for AAPL, MSFT, and GOOGL (2015–2024) via yfinance API.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Cleaning:</a:t>
            </a:r>
            <a:endParaRPr b="1"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Forward-filled missing values to maintain continuity.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Min-Max normalization applied per ticker to [0, 1] range.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Structuring:</a:t>
            </a:r>
            <a:endParaRPr b="1"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Sliding window of 20 time steps mapped to the next price.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Preserved short-term dependencies and momentum patterns.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Train/Test Split:</a:t>
            </a:r>
            <a:endParaRPr b="1"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80/20 split without time leakage to maintain chronological order.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Dataset Composition:</a:t>
            </a:r>
            <a:endParaRPr b="1"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861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Poppins"/>
              <a:buChar char="●"/>
            </a:pPr>
            <a:r>
              <a:rPr lang="en" sz="126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Combined sequences across tickers to improve model diversity and generalization.</a:t>
            </a:r>
            <a:endParaRPr sz="126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98" name="Google Shape;609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622" y="600398"/>
            <a:ext cx="1559804" cy="5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9" name="Google Shape;6099;p140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 flipH="1">
            <a:off x="6993675" y="1349650"/>
            <a:ext cx="4818600" cy="5078700"/>
          </a:xfrm>
          <a:prstGeom prst="snip2DiagRect">
            <a:avLst>
              <a:gd fmla="val 0" name="adj1"/>
              <a:gd fmla="val 37666" name="adj2"/>
            </a:avLst>
          </a:prstGeom>
          <a:noFill/>
          <a:ln>
            <a:noFill/>
          </a:ln>
        </p:spPr>
      </p:pic>
      <p:sp>
        <p:nvSpPr>
          <p:cNvPr id="6100" name="Google Shape;6100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p141"/>
          <p:cNvSpPr txBox="1"/>
          <p:nvPr>
            <p:ph idx="4294967295" type="title"/>
          </p:nvPr>
        </p:nvSpPr>
        <p:spPr>
          <a:xfrm>
            <a:off x="320325" y="216650"/>
            <a:ext cx="568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IBM Plex Mono"/>
              <a:buNone/>
            </a:pPr>
            <a:r>
              <a:rPr b="1" lang="en" sz="2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Modular Model </a:t>
            </a:r>
            <a:r>
              <a:rPr b="1" lang="en" sz="26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Architecture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6" name="Google Shape;6106;p141" title="GRU and Quantum layer b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12" y="648000"/>
            <a:ext cx="1433925" cy="43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p141" title="GRU only model architectu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388" y="1136033"/>
            <a:ext cx="1433925" cy="3743191"/>
          </a:xfrm>
          <a:prstGeom prst="rect">
            <a:avLst/>
          </a:prstGeom>
          <a:noFill/>
          <a:ln>
            <a:noFill/>
          </a:ln>
        </p:spPr>
      </p:pic>
      <p:sp>
        <p:nvSpPr>
          <p:cNvPr id="6108" name="Google Shape;6108;p141"/>
          <p:cNvSpPr txBox="1"/>
          <p:nvPr/>
        </p:nvSpPr>
        <p:spPr>
          <a:xfrm>
            <a:off x="5723800" y="421850"/>
            <a:ext cx="1217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Classical Model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9" name="Google Shape;6109;p141"/>
          <p:cNvSpPr txBox="1"/>
          <p:nvPr/>
        </p:nvSpPr>
        <p:spPr>
          <a:xfrm>
            <a:off x="7381075" y="0"/>
            <a:ext cx="1533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3"/>
                </a:highlight>
                <a:latin typeface="Poppins"/>
                <a:ea typeface="Poppins"/>
                <a:cs typeface="Poppins"/>
                <a:sym typeface="Poppins"/>
              </a:rPr>
              <a:t>Quantum Hybrid Model</a:t>
            </a:r>
            <a:endParaRPr b="1">
              <a:solidFill>
                <a:schemeClr val="dk1"/>
              </a:solidFill>
              <a:highlight>
                <a:schemeClr val="accent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0" name="Google Shape;6110;p141"/>
          <p:cNvSpPr txBox="1"/>
          <p:nvPr/>
        </p:nvSpPr>
        <p:spPr>
          <a:xfrm>
            <a:off x="0" y="871775"/>
            <a:ext cx="5615400" cy="4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Input Tensor: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(batch size, 20, 1) — 20 time steps, 1 feature.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Recurrent Units: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(LSTM, GRU, RNN — single or mixed)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Hidden State Extraction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Linear Layer (Classical Projection):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Optional Quantum Layer: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Process n features through a variational quantum circuit.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Post-Quantum Activation: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(e.g., Tanh, Sigmoid, ReLU).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Skip Connection (Add or Concat):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Merge classical and quantum feature vectors.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Final Linear Layer: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Compress merged 6 features → 1 scalar output.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Final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 Activation: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(e.g., Tanh, Sigmoid, ReLU)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Output Tensor: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Shape (batch size, 1) — Predicted stock price.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1" name="Google Shape;6111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5" name="Shape 6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6" name="Google Shape;6116;p142"/>
          <p:cNvSpPr txBox="1"/>
          <p:nvPr>
            <p:ph type="title"/>
          </p:nvPr>
        </p:nvSpPr>
        <p:spPr>
          <a:xfrm>
            <a:off x="177075" y="259550"/>
            <a:ext cx="783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Quantum Layer - Variational Quantum Circuit</a:t>
            </a:r>
            <a:endParaRPr sz="2300"/>
          </a:p>
        </p:txBody>
      </p:sp>
      <p:pic>
        <p:nvPicPr>
          <p:cNvPr id="6117" name="Google Shape;6117;p142" title="quantum lay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38" y="1037225"/>
            <a:ext cx="5926667" cy="18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8" name="Google Shape;6118;p142"/>
          <p:cNvSpPr/>
          <p:nvPr/>
        </p:nvSpPr>
        <p:spPr>
          <a:xfrm>
            <a:off x="3366300" y="1225000"/>
            <a:ext cx="1663800" cy="145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9" name="Google Shape;6119;p142"/>
          <p:cNvSpPr/>
          <p:nvPr/>
        </p:nvSpPr>
        <p:spPr>
          <a:xfrm>
            <a:off x="5122275" y="1240750"/>
            <a:ext cx="1663800" cy="145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0" name="Google Shape;612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3350"/>
            <a:ext cx="9144000" cy="20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1" name="Google Shape;6121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2" name="Google Shape;6122;p142" title="quantum circuit 6 4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38" y="3103349"/>
            <a:ext cx="8340526" cy="18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3" name="Google Shape;6123;p142"/>
          <p:cNvSpPr/>
          <p:nvPr/>
        </p:nvSpPr>
        <p:spPr>
          <a:xfrm>
            <a:off x="1071125" y="3187850"/>
            <a:ext cx="1788900" cy="1688100"/>
          </a:xfrm>
          <a:prstGeom prst="roundRect">
            <a:avLst>
              <a:gd fmla="val 10882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4" name="Google Shape;6124;p142"/>
          <p:cNvSpPr/>
          <p:nvPr/>
        </p:nvSpPr>
        <p:spPr>
          <a:xfrm>
            <a:off x="2914450" y="3187850"/>
            <a:ext cx="1743300" cy="1688100"/>
          </a:xfrm>
          <a:prstGeom prst="roundRect">
            <a:avLst>
              <a:gd fmla="val 10882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5" name="Google Shape;6125;p142"/>
          <p:cNvSpPr/>
          <p:nvPr/>
        </p:nvSpPr>
        <p:spPr>
          <a:xfrm>
            <a:off x="4712175" y="3187850"/>
            <a:ext cx="1788900" cy="1688100"/>
          </a:xfrm>
          <a:prstGeom prst="roundRect">
            <a:avLst>
              <a:gd fmla="val 10882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6" name="Google Shape;6126;p142"/>
          <p:cNvSpPr/>
          <p:nvPr/>
        </p:nvSpPr>
        <p:spPr>
          <a:xfrm>
            <a:off x="6555500" y="3187850"/>
            <a:ext cx="1743300" cy="1688100"/>
          </a:xfrm>
          <a:prstGeom prst="roundRect">
            <a:avLst>
              <a:gd fmla="val 8086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7" name="Google Shape;6127;p142"/>
          <p:cNvSpPr txBox="1"/>
          <p:nvPr/>
        </p:nvSpPr>
        <p:spPr>
          <a:xfrm>
            <a:off x="177075" y="1025950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Simple Variational Quantum Circuit: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2 qubits, 2 layers (Q-depth = 2)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8" name="Google Shape;6128;p142"/>
          <p:cNvSpPr txBox="1"/>
          <p:nvPr/>
        </p:nvSpPr>
        <p:spPr>
          <a:xfrm>
            <a:off x="177075" y="2604675"/>
            <a:ext cx="4413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Final </a:t>
            </a: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Variational Quantum Circuit: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qubits, 4 layers (Q-depth = 4)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2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p143"/>
          <p:cNvSpPr txBox="1"/>
          <p:nvPr>
            <p:ph idx="4294967295" type="title"/>
          </p:nvPr>
        </p:nvSpPr>
        <p:spPr>
          <a:xfrm>
            <a:off x="723960" y="1028880"/>
            <a:ext cx="17046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oppins"/>
              <a:buNone/>
            </a:pPr>
            <a:r>
              <a:rPr b="1" i="0" lang="en" sz="6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6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0" i="0" sz="6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4" name="Google Shape;6134;p143"/>
          <p:cNvSpPr txBox="1"/>
          <p:nvPr>
            <p:ph idx="4294967295" type="subTitle"/>
          </p:nvPr>
        </p:nvSpPr>
        <p:spPr>
          <a:xfrm>
            <a:off x="723960" y="3247920"/>
            <a:ext cx="5600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Strategy,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Hyper Parameter and Architecture Optimization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35" name="Google Shape;6135;p143"/>
          <p:cNvGrpSpPr/>
          <p:nvPr/>
        </p:nvGrpSpPr>
        <p:grpSpPr>
          <a:xfrm>
            <a:off x="1853640" y="4445640"/>
            <a:ext cx="1694129" cy="1359761"/>
            <a:chOff x="1853640" y="4445640"/>
            <a:chExt cx="1694129" cy="1359761"/>
          </a:xfrm>
        </p:grpSpPr>
        <p:sp>
          <p:nvSpPr>
            <p:cNvPr id="6136" name="Google Shape;6136;p143"/>
            <p:cNvSpPr/>
            <p:nvPr/>
          </p:nvSpPr>
          <p:spPr>
            <a:xfrm>
              <a:off x="2287440" y="4713840"/>
              <a:ext cx="1260329" cy="109156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37" name="Google Shape;6137;p143"/>
            <p:cNvSpPr/>
            <p:nvPr/>
          </p:nvSpPr>
          <p:spPr>
            <a:xfrm>
              <a:off x="2264040" y="4445640"/>
              <a:ext cx="900308" cy="77978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38" name="Google Shape;6138;p143"/>
            <p:cNvSpPr/>
            <p:nvPr/>
          </p:nvSpPr>
          <p:spPr>
            <a:xfrm>
              <a:off x="1853640" y="4713840"/>
              <a:ext cx="900308" cy="779781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139" name="Google Shape;6139;p143"/>
          <p:cNvSpPr txBox="1"/>
          <p:nvPr>
            <p:ph idx="4294967295" type="title"/>
          </p:nvPr>
        </p:nvSpPr>
        <p:spPr>
          <a:xfrm>
            <a:off x="723960" y="2076480"/>
            <a:ext cx="56004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BM Plex Mono"/>
              <a:buNone/>
            </a:pPr>
            <a:r>
              <a:rPr b="1" lang="en" sz="5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Optimization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0" name="Google Shape;6140;p143"/>
          <p:cNvGrpSpPr/>
          <p:nvPr/>
        </p:nvGrpSpPr>
        <p:grpSpPr>
          <a:xfrm>
            <a:off x="6727680" y="81360"/>
            <a:ext cx="4027731" cy="5283053"/>
            <a:chOff x="6727680" y="81360"/>
            <a:chExt cx="4027731" cy="5283053"/>
          </a:xfrm>
        </p:grpSpPr>
        <p:sp>
          <p:nvSpPr>
            <p:cNvPr id="6141" name="Google Shape;6141;p143"/>
            <p:cNvSpPr/>
            <p:nvPr/>
          </p:nvSpPr>
          <p:spPr>
            <a:xfrm>
              <a:off x="6727680" y="103320"/>
              <a:ext cx="4006019" cy="4748712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2" name="Google Shape;6142;p143"/>
            <p:cNvSpPr/>
            <p:nvPr/>
          </p:nvSpPr>
          <p:spPr>
            <a:xfrm>
              <a:off x="7070400" y="81360"/>
              <a:ext cx="2925012" cy="3057482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3" name="Google Shape;6143;p143"/>
            <p:cNvSpPr/>
            <p:nvPr/>
          </p:nvSpPr>
          <p:spPr>
            <a:xfrm>
              <a:off x="7602480" y="245520"/>
              <a:ext cx="3152931" cy="5118893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4" name="Google Shape;6144;p143"/>
            <p:cNvSpPr/>
            <p:nvPr/>
          </p:nvSpPr>
          <p:spPr>
            <a:xfrm>
              <a:off x="7235280" y="622440"/>
              <a:ext cx="1860144" cy="4595045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145" name="Google Shape;6145;p143"/>
            <p:cNvSpPr/>
            <p:nvPr/>
          </p:nvSpPr>
          <p:spPr>
            <a:xfrm>
              <a:off x="6933240" y="621360"/>
              <a:ext cx="1860144" cy="4595045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146" name="Google Shape;6146;p143"/>
            <p:cNvGrpSpPr/>
            <p:nvPr/>
          </p:nvGrpSpPr>
          <p:grpSpPr>
            <a:xfrm>
              <a:off x="8232845" y="4254480"/>
              <a:ext cx="708115" cy="707755"/>
              <a:chOff x="8232845" y="4254480"/>
              <a:chExt cx="708115" cy="707755"/>
            </a:xfrm>
          </p:grpSpPr>
          <p:sp>
            <p:nvSpPr>
              <p:cNvPr id="6147" name="Google Shape;6147;p143"/>
              <p:cNvSpPr/>
              <p:nvPr/>
            </p:nvSpPr>
            <p:spPr>
              <a:xfrm rot="5400000">
                <a:off x="8691485" y="4254480"/>
                <a:ext cx="249475" cy="24947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48" name="Google Shape;6148;p143"/>
              <p:cNvSpPr/>
              <p:nvPr/>
            </p:nvSpPr>
            <p:spPr>
              <a:xfrm rot="5400000">
                <a:off x="8615165" y="4330800"/>
                <a:ext cx="249475" cy="2494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49" name="Google Shape;6149;p143"/>
              <p:cNvSpPr/>
              <p:nvPr/>
            </p:nvSpPr>
            <p:spPr>
              <a:xfrm rot="5400000">
                <a:off x="8538845" y="4407120"/>
                <a:ext cx="249475" cy="249475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0" name="Google Shape;6150;p143"/>
              <p:cNvSpPr/>
              <p:nvPr/>
            </p:nvSpPr>
            <p:spPr>
              <a:xfrm rot="5400000">
                <a:off x="8462160" y="4483435"/>
                <a:ext cx="249475" cy="249126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1" name="Google Shape;6151;p143"/>
              <p:cNvSpPr/>
              <p:nvPr/>
            </p:nvSpPr>
            <p:spPr>
              <a:xfrm rot="5400000">
                <a:off x="8385845" y="4560120"/>
                <a:ext cx="249475" cy="249475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2" name="Google Shape;6152;p143"/>
              <p:cNvSpPr/>
              <p:nvPr/>
            </p:nvSpPr>
            <p:spPr>
              <a:xfrm rot="5400000">
                <a:off x="8309514" y="4636800"/>
                <a:ext cx="249126" cy="249126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3" name="Google Shape;6153;p143"/>
              <p:cNvSpPr/>
              <p:nvPr/>
            </p:nvSpPr>
            <p:spPr>
              <a:xfrm rot="5400000">
                <a:off x="8232845" y="4712760"/>
                <a:ext cx="249475" cy="24947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54" name="Google Shape;6154;p143"/>
            <p:cNvGrpSpPr/>
            <p:nvPr/>
          </p:nvGrpSpPr>
          <p:grpSpPr>
            <a:xfrm>
              <a:off x="8999275" y="3354480"/>
              <a:ext cx="457925" cy="457189"/>
              <a:chOff x="8999275" y="3354480"/>
              <a:chExt cx="457925" cy="457189"/>
            </a:xfrm>
          </p:grpSpPr>
          <p:sp>
            <p:nvSpPr>
              <p:cNvPr id="6155" name="Google Shape;6155;p143"/>
              <p:cNvSpPr/>
              <p:nvPr/>
            </p:nvSpPr>
            <p:spPr>
              <a:xfrm rot="5400000">
                <a:off x="9295923" y="3354472"/>
                <a:ext cx="161269" cy="16128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6" name="Google Shape;6156;p143"/>
              <p:cNvSpPr/>
              <p:nvPr/>
            </p:nvSpPr>
            <p:spPr>
              <a:xfrm rot="5400000">
                <a:off x="9246603" y="3403448"/>
                <a:ext cx="161285" cy="161269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7" name="Google Shape;6157;p143"/>
              <p:cNvSpPr/>
              <p:nvPr/>
            </p:nvSpPr>
            <p:spPr>
              <a:xfrm rot="5400000">
                <a:off x="9197275" y="3453120"/>
                <a:ext cx="161285" cy="161285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8" name="Google Shape;6158;p143"/>
              <p:cNvSpPr/>
              <p:nvPr/>
            </p:nvSpPr>
            <p:spPr>
              <a:xfrm rot="5400000">
                <a:off x="9147606" y="3502435"/>
                <a:ext cx="161269" cy="160919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59" name="Google Shape;6159;p143"/>
              <p:cNvSpPr/>
              <p:nvPr/>
            </p:nvSpPr>
            <p:spPr>
              <a:xfrm rot="5400000">
                <a:off x="9098275" y="3551760"/>
                <a:ext cx="161285" cy="161285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0" name="Google Shape;6160;p143"/>
              <p:cNvSpPr/>
              <p:nvPr/>
            </p:nvSpPr>
            <p:spPr>
              <a:xfrm rot="5400000">
                <a:off x="9048957" y="3601444"/>
                <a:ext cx="160928" cy="160919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1" name="Google Shape;6161;p143"/>
              <p:cNvSpPr/>
              <p:nvPr/>
            </p:nvSpPr>
            <p:spPr>
              <a:xfrm rot="5400000">
                <a:off x="8999283" y="3650392"/>
                <a:ext cx="161269" cy="161285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0625" lIns="91425" spcFirstLastPara="1" rIns="91425" wrap="square" tIns="80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62" name="Google Shape;6162;p143"/>
            <p:cNvGrpSpPr/>
            <p:nvPr/>
          </p:nvGrpSpPr>
          <p:grpSpPr>
            <a:xfrm>
              <a:off x="8146800" y="539640"/>
              <a:ext cx="207600" cy="207600"/>
              <a:chOff x="8146800" y="539640"/>
              <a:chExt cx="207600" cy="207600"/>
            </a:xfrm>
          </p:grpSpPr>
          <p:sp>
            <p:nvSpPr>
              <p:cNvPr id="6163" name="Google Shape;6163;p143"/>
              <p:cNvSpPr/>
              <p:nvPr/>
            </p:nvSpPr>
            <p:spPr>
              <a:xfrm>
                <a:off x="8146800" y="539640"/>
                <a:ext cx="207600" cy="2076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4" name="Google Shape;6164;p143"/>
              <p:cNvSpPr/>
              <p:nvPr/>
            </p:nvSpPr>
            <p:spPr>
              <a:xfrm>
                <a:off x="8175960" y="56880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6165" name="Google Shape;6165;p143"/>
            <p:cNvGrpSpPr/>
            <p:nvPr/>
          </p:nvGrpSpPr>
          <p:grpSpPr>
            <a:xfrm>
              <a:off x="7554240" y="2467800"/>
              <a:ext cx="207600" cy="207600"/>
              <a:chOff x="7554240" y="2467800"/>
              <a:chExt cx="207600" cy="207600"/>
            </a:xfrm>
          </p:grpSpPr>
          <p:sp>
            <p:nvSpPr>
              <p:cNvPr id="6166" name="Google Shape;6166;p143"/>
              <p:cNvSpPr/>
              <p:nvPr/>
            </p:nvSpPr>
            <p:spPr>
              <a:xfrm>
                <a:off x="7554240" y="2467800"/>
                <a:ext cx="207600" cy="2076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425" lIns="91425" spcFirstLastPara="1" rIns="91425" wrap="square" tIns="73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167" name="Google Shape;6167;p143"/>
              <p:cNvSpPr/>
              <p:nvPr/>
            </p:nvSpPr>
            <p:spPr>
              <a:xfrm>
                <a:off x="7583760" y="2496960"/>
                <a:ext cx="149100" cy="1491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52900" lIns="91425" spcFirstLastPara="1" rIns="91425" wrap="square" tIns="52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sp>
          <p:nvSpPr>
            <p:cNvPr id="6168" name="Google Shape;6168;p143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52200" lIns="91425" spcFirstLastPara="1" rIns="91425" wrap="square" tIns="52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6169" name="Google Shape;6169;p143"/>
          <p:cNvGrpSpPr/>
          <p:nvPr/>
        </p:nvGrpSpPr>
        <p:grpSpPr>
          <a:xfrm>
            <a:off x="795960" y="3019680"/>
            <a:ext cx="4558920" cy="133800"/>
            <a:chOff x="795960" y="3019680"/>
            <a:chExt cx="4558920" cy="133800"/>
          </a:xfrm>
        </p:grpSpPr>
        <p:sp>
          <p:nvSpPr>
            <p:cNvPr id="6170" name="Google Shape;6170;p143"/>
            <p:cNvSpPr/>
            <p:nvPr/>
          </p:nvSpPr>
          <p:spPr>
            <a:xfrm>
              <a:off x="5221080" y="3019680"/>
              <a:ext cx="133800" cy="1338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500" lIns="91425" spcFirstLastPara="1" rIns="91425" wrap="square" tIns="475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6171" name="Google Shape;6171;p143"/>
            <p:cNvCxnSpPr/>
            <p:nvPr/>
          </p:nvCxnSpPr>
          <p:spPr>
            <a:xfrm>
              <a:off x="795960" y="3086640"/>
              <a:ext cx="4463400" cy="30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72" name="Google Shape;6172;p143"/>
            <p:cNvSpPr/>
            <p:nvPr/>
          </p:nvSpPr>
          <p:spPr>
            <a:xfrm>
              <a:off x="5250960" y="3049920"/>
              <a:ext cx="73500" cy="7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25900" lIns="91425" spcFirstLastPara="1" rIns="91425" wrap="square" tIns="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173" name="Google Shape;6173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